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true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</p:sldIdLst>
  <p:sldSz cx="18288000" cy="10287000"/>
  <p:notesSz cx="6858000" cy="9144000"/>
  <p:embeddedFontLst>
    <p:embeddedFont>
      <p:font typeface="Gmarket Sans Bold"/>
      <p:bold r:id="rId39"/>
    </p:embeddedFont>
    <p:embeddedFont>
      <p:font typeface="Noto Sans CJK KR Regular"/>
      <p:regular r:id="rId40"/>
    </p:embeddedFont>
    <p:embeddedFont>
      <p:font typeface="Gmarket Sans Medium"/>
      <p:regular r:id="rId4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fonts/font1.fntdata" Type="http://schemas.openxmlformats.org/officeDocument/2006/relationships/font"/><Relationship Id="rId4" Target="theme/theme1.xml" Type="http://schemas.openxmlformats.org/officeDocument/2006/relationships/theme"/><Relationship Id="rId40" Target="fonts/font2.fntdata" Type="http://schemas.openxmlformats.org/officeDocument/2006/relationships/font"/><Relationship Id="rId41" Target="fonts/font3.fntdata" Type="http://schemas.openxmlformats.org/officeDocument/2006/relationships/font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8.png" Type="http://schemas.openxmlformats.org/officeDocument/2006/relationships/image"/><Relationship Id="rId4" Target="../media/image29.png" Type="http://schemas.openxmlformats.org/officeDocument/2006/relationships/image"/><Relationship Id="rId5" Target="../media/image30.png" Type="http://schemas.openxmlformats.org/officeDocument/2006/relationships/image"/><Relationship Id="rId6" Target="../media/image31.png" Type="http://schemas.openxmlformats.org/officeDocument/2006/relationships/image"/><Relationship Id="rId7" Target="../media/image8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6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2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3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Relationship Id="rId3" Target="../media/image1.png" Type="http://schemas.openxmlformats.org/officeDocument/2006/relationships/image"/><Relationship Id="rId4" Target="../media/image34.png" Type="http://schemas.openxmlformats.org/officeDocument/2006/relationships/image"/><Relationship Id="rId5" Target="../media/image35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6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6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7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8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9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png" Type="http://schemas.openxmlformats.org/officeDocument/2006/relationships/image"/><Relationship Id="rId4" Target="../media/image5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6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0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6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1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2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2.png" Type="http://schemas.openxmlformats.org/officeDocument/2006/relationships/image"/><Relationship Id="rId4" Target="../media/image43.png" Type="http://schemas.openxmlformats.org/officeDocument/2006/relationships/image"/><Relationship Id="rId5" Target="../media/image44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6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5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6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7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6.pn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8.pn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6.pn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9.png" Type="http://schemas.openxmlformats.org/officeDocument/2006/relationships/image"/><Relationship Id="rId4" Target="../media/image50.pn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7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8.png" Type="http://schemas.openxmlformats.org/officeDocument/2006/relationships/image"/><Relationship Id="rId4" Target="../media/image9.png" Type="http://schemas.openxmlformats.org/officeDocument/2006/relationships/image"/><Relationship Id="rId5" Target="../media/image10.png" Type="http://schemas.openxmlformats.org/officeDocument/2006/relationships/image"/><Relationship Id="rId6" Target="../media/image11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8.png" Type="http://schemas.openxmlformats.org/officeDocument/2006/relationships/image"/><Relationship Id="rId4" Target="../media/image12.png" Type="http://schemas.openxmlformats.org/officeDocument/2006/relationships/image"/><Relationship Id="rId5" Target="../media/image13.png" Type="http://schemas.openxmlformats.org/officeDocument/2006/relationships/image"/><Relationship Id="rId6" Target="../media/image14.png" Type="http://schemas.openxmlformats.org/officeDocument/2006/relationships/image"/><Relationship Id="rId7" Target="../media/image15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8.png" Type="http://schemas.openxmlformats.org/officeDocument/2006/relationships/image"/><Relationship Id="rId4" Target="../media/image16.png" Type="http://schemas.openxmlformats.org/officeDocument/2006/relationships/image"/><Relationship Id="rId5" Target="../media/image17.png" Type="http://schemas.openxmlformats.org/officeDocument/2006/relationships/image"/><Relationship Id="rId6" Target="../media/image18.png" Type="http://schemas.openxmlformats.org/officeDocument/2006/relationships/image"/><Relationship Id="rId7" Target="../media/image19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0.png" Type="http://schemas.openxmlformats.org/officeDocument/2006/relationships/image"/><Relationship Id="rId4" Target="../media/image21.png" Type="http://schemas.openxmlformats.org/officeDocument/2006/relationships/image"/><Relationship Id="rId5" Target="../media/image22.png" Type="http://schemas.openxmlformats.org/officeDocument/2006/relationships/image"/><Relationship Id="rId6" Target="../media/image23.png" Type="http://schemas.openxmlformats.org/officeDocument/2006/relationships/image"/><Relationship Id="rId7" Target="../media/image8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1.png" Type="http://schemas.openxmlformats.org/officeDocument/2006/relationships/image"/><Relationship Id="rId4" Target="../media/image24.png" Type="http://schemas.openxmlformats.org/officeDocument/2006/relationships/image"/><Relationship Id="rId5" Target="../media/image25.png" Type="http://schemas.openxmlformats.org/officeDocument/2006/relationships/image"/><Relationship Id="rId6" Target="../media/image26.png" Type="http://schemas.openxmlformats.org/officeDocument/2006/relationships/image"/><Relationship Id="rId7" Target="../media/image27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8E8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8547100" y="1308100"/>
            <a:ext cx="1193800" cy="6223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612900" y="8686800"/>
            <a:ext cx="4787900" cy="127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3086100" y="3644900"/>
            <a:ext cx="12115800" cy="2476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7500" b="false" i="false" u="none" strike="noStrike">
                <a:solidFill>
                  <a:srgbClr val="124786"/>
                </a:solidFill>
                <a:latin typeface="Gmarket Sans Bold"/>
              </a:rPr>
              <a:t>Kernel Integration Flow Report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628900" y="8039100"/>
            <a:ext cx="2247900" cy="520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김동민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교육생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8E8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612900" y="1308100"/>
            <a:ext cx="1193800" cy="6223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203200" y="6197600"/>
            <a:ext cx="1689100" cy="12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15900" y="7924800"/>
            <a:ext cx="1752600" cy="127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5340000">
            <a:off x="-685800" y="7073900"/>
            <a:ext cx="1765300" cy="127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5340000">
            <a:off x="1054100" y="7061200"/>
            <a:ext cx="1727200" cy="127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77800" y="2336800"/>
            <a:ext cx="11633200" cy="65405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11874500" y="4800600"/>
            <a:ext cx="5994400" cy="723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[Clock subsystem]</a:t>
            </a:r>
          </a:p>
          <a:p>
            <a:pPr algn="ctr" lvl="0">
              <a:lnSpc>
                <a:spcPct val="99600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 GMAC </a:t>
            </a:r>
            <a:r>
              <a:rPr lang="ko-KR" sz="2200" b="false" i="false" u="none" strike="noStrike">
                <a:solidFill>
                  <a:srgbClr val="000000"/>
                </a:solidFill>
                <a:ea typeface="Noto Sans CJK KR Regular"/>
              </a:rPr>
              <a:t>디바이스에</a:t>
            </a: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Noto Sans CJK KR Regular"/>
              </a:rPr>
              <a:t>필요한</a:t>
            </a: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Noto Sans CJK KR Regular"/>
              </a:rPr>
              <a:t>클럭소스를</a:t>
            </a: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Noto Sans CJK KR Regular"/>
              </a:rPr>
              <a:t>설정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035300" y="1397000"/>
            <a:ext cx="3987800" cy="368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ko-KR" sz="2100" b="false" i="false" u="none" strike="noStrike">
                <a:solidFill>
                  <a:srgbClr val="9E9E9E"/>
                </a:solidFill>
                <a:ea typeface="Gmarket Sans Bold"/>
              </a:rPr>
              <a:t>전체</a:t>
            </a:r>
            <a:r>
              <a:rPr lang="en-US" sz="2100" b="false" i="false" u="none" strike="noStrike">
                <a:solidFill>
                  <a:srgbClr val="9E9E9E"/>
                </a:solidFill>
                <a:latin typeface="Gmarket Sans Bold"/>
              </a:rPr>
              <a:t> </a:t>
            </a:r>
            <a:r>
              <a:rPr lang="ko-KR" sz="2100" b="false" i="false" u="none" strike="noStrike">
                <a:solidFill>
                  <a:srgbClr val="9E9E9E"/>
                </a:solidFill>
                <a:ea typeface="Gmarket Sans Bold"/>
              </a:rPr>
              <a:t>구조도</a:t>
            </a:r>
            <a:r>
              <a:rPr lang="en-US" sz="2100" b="false" i="false" u="none" strike="noStrike">
                <a:solidFill>
                  <a:srgbClr val="9E9E9E"/>
                </a:solidFill>
                <a:latin typeface="Gmarket Sans Bold"/>
              </a:rPr>
              <a:t> </a:t>
            </a:r>
            <a:r>
              <a:rPr lang="ko-KR" sz="2100" b="false" i="false" u="none" strike="noStrike">
                <a:solidFill>
                  <a:srgbClr val="9E9E9E"/>
                </a:solidFill>
                <a:ea typeface="Gmarket Sans Bold"/>
              </a:rPr>
              <a:t>및</a:t>
            </a:r>
            <a:r>
              <a:rPr lang="en-US" sz="2100" b="false" i="false" u="none" strike="noStrike">
                <a:solidFill>
                  <a:srgbClr val="9E9E9E"/>
                </a:solidFill>
                <a:latin typeface="Gmarket Sans Bold"/>
              </a:rPr>
              <a:t> </a:t>
            </a:r>
            <a:r>
              <a:rPr lang="ko-KR" sz="2100" b="false" i="false" u="none" strike="noStrike">
                <a:solidFill>
                  <a:srgbClr val="9E9E9E"/>
                </a:solidFill>
                <a:ea typeface="Gmarket Sans Bold"/>
              </a:rPr>
              <a:t>연관</a:t>
            </a:r>
            <a:r>
              <a:rPr lang="en-US" sz="2100" b="false" i="false" u="none" strike="noStrike">
                <a:solidFill>
                  <a:srgbClr val="9E9E9E"/>
                </a:solidFill>
                <a:latin typeface="Gmarket Sans Bold"/>
              </a:rPr>
              <a:t> </a:t>
            </a:r>
            <a:r>
              <a:rPr lang="ko-KR" sz="2100" b="false" i="false" u="none" strike="noStrike">
                <a:solidFill>
                  <a:srgbClr val="9E9E9E"/>
                </a:solidFill>
                <a:ea typeface="Gmarket Sans Bold"/>
              </a:rPr>
              <a:t>서브시스템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2478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612900" y="1308100"/>
            <a:ext cx="1193800" cy="6223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612900" y="8686800"/>
            <a:ext cx="5956300" cy="127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612900" y="4432300"/>
            <a:ext cx="6642100" cy="2019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4200" b="false" i="false" u="none" strike="noStrike">
                <a:solidFill>
                  <a:srgbClr val="FFFFFF"/>
                </a:solidFill>
                <a:ea typeface="Gmarket Sans Bold"/>
              </a:rPr>
              <a:t>송신</a:t>
            </a:r>
          </a:p>
          <a:p>
            <a:pPr algn="l" lvl="0">
              <a:lnSpc>
                <a:spcPct val="99600"/>
              </a:lnSpc>
            </a:pPr>
            <a:r>
              <a:rPr lang="en-US" sz="4200" b="false" i="false" u="none" strike="noStrike">
                <a:solidFill>
                  <a:srgbClr val="FFFFFF"/>
                </a:solidFill>
                <a:latin typeface="Gmarket Sans Bold"/>
              </a:rPr>
              <a:t/>
            </a:r>
          </a:p>
          <a:p>
            <a:pPr algn="l" lvl="0">
              <a:lnSpc>
                <a:spcPct val="99600"/>
              </a:lnSpc>
            </a:pPr>
            <a:r>
              <a:rPr lang="en-US" sz="4200" b="false" i="false" u="none" strike="noStrike">
                <a:solidFill>
                  <a:srgbClr val="FFFFFF"/>
                </a:solidFill>
                <a:latin typeface="Gmarket Sans Bold"/>
              </a:rPr>
              <a:t>2-1) </a:t>
            </a:r>
            <a:r>
              <a:rPr lang="ko-KR" sz="4200" b="false" i="false" u="none" strike="noStrike">
                <a:solidFill>
                  <a:srgbClr val="FFFFFF"/>
                </a:solidFill>
                <a:ea typeface="Gmarket Sans Bold"/>
              </a:rPr>
              <a:t>송신</a:t>
            </a:r>
            <a:r>
              <a:rPr lang="en-US" sz="4200" b="false" i="false" u="none" strike="noStrike">
                <a:solidFill>
                  <a:srgbClr val="FFFFFF"/>
                </a:solidFill>
                <a:latin typeface="Gmarket Sans Bold"/>
              </a:rPr>
              <a:t> </a:t>
            </a:r>
            <a:r>
              <a:rPr lang="ko-KR" sz="4200" b="false" i="false" u="none" strike="noStrike">
                <a:solidFill>
                  <a:srgbClr val="FFFFFF"/>
                </a:solidFill>
                <a:ea typeface="Gmarket Sans Bold"/>
              </a:rPr>
              <a:t>흐름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140700" y="3314700"/>
            <a:ext cx="8534400" cy="7162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40300" b="false" i="false" u="none" strike="noStrike">
                <a:solidFill>
                  <a:srgbClr val="FFFFFF">
                    <a:alpha val="10196"/>
                  </a:srgbClr>
                </a:solidFill>
                <a:latin typeface="Gmarket Sans Bold"/>
              </a:rPr>
              <a:t>02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8E8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612900" y="1308100"/>
            <a:ext cx="1193800" cy="6223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612900" y="990600"/>
            <a:ext cx="14922500" cy="83693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3035300" y="1397000"/>
            <a:ext cx="3987800" cy="368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ko-KR" sz="2100" b="false" i="false" u="none" strike="noStrike">
                <a:solidFill>
                  <a:srgbClr val="9E9E9E"/>
                </a:solidFill>
                <a:ea typeface="Gmarket Sans Bold"/>
              </a:rPr>
              <a:t>송신</a:t>
            </a:r>
            <a:r>
              <a:rPr lang="en-US" sz="2100" b="false" i="false" u="none" strike="noStrike">
                <a:solidFill>
                  <a:srgbClr val="9E9E9E"/>
                </a:solidFill>
                <a:latin typeface="Gmarket Sans Bold"/>
              </a:rPr>
              <a:t>(2-1 </a:t>
            </a:r>
            <a:r>
              <a:rPr lang="ko-KR" sz="2100" b="false" i="false" u="none" strike="noStrike">
                <a:solidFill>
                  <a:srgbClr val="9E9E9E"/>
                </a:solidFill>
                <a:ea typeface="Gmarket Sans Bold"/>
              </a:rPr>
              <a:t>송신흐름</a:t>
            </a:r>
            <a:r>
              <a:rPr lang="en-US" sz="2100" b="false" i="false" u="none" strike="noStrike">
                <a:solidFill>
                  <a:srgbClr val="9E9E9E"/>
                </a:solidFill>
                <a:latin typeface="Gmarket Sans Bold"/>
              </a:rPr>
              <a:t>)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8E8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612900" y="1308100"/>
            <a:ext cx="1193800" cy="6223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66800" y="1612900"/>
            <a:ext cx="9931400" cy="81915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3035300" y="1397000"/>
            <a:ext cx="3987800" cy="368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ko-KR" sz="2100" b="false" i="false" u="none" strike="noStrike">
                <a:solidFill>
                  <a:srgbClr val="9E9E9E"/>
                </a:solidFill>
                <a:ea typeface="Gmarket Sans Bold"/>
              </a:rPr>
              <a:t>송신</a:t>
            </a:r>
            <a:r>
              <a:rPr lang="en-US" sz="2100" b="false" i="false" u="none" strike="noStrike">
                <a:solidFill>
                  <a:srgbClr val="9E9E9E"/>
                </a:solidFill>
                <a:latin typeface="Gmarket Sans Bold"/>
              </a:rPr>
              <a:t>(2-1 </a:t>
            </a:r>
            <a:r>
              <a:rPr lang="ko-KR" sz="2100" b="false" i="false" u="none" strike="noStrike">
                <a:solidFill>
                  <a:srgbClr val="9E9E9E"/>
                </a:solidFill>
                <a:ea typeface="Gmarket Sans Bold"/>
              </a:rPr>
              <a:t>송신흐름</a:t>
            </a:r>
            <a:r>
              <a:rPr lang="en-US" sz="2100" b="false" i="false" u="none" strike="noStrike">
                <a:solidFill>
                  <a:srgbClr val="9E9E9E"/>
                </a:solidFill>
                <a:latin typeface="Gmarket Sans Bold"/>
              </a:rPr>
              <a:t>)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998200" y="2997200"/>
            <a:ext cx="6972300" cy="5854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 indent="-342900" marL="342900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300" b="false" i="false" u="none" strike="noStrike">
                <a:solidFill>
                  <a:srgbClr val="000000"/>
                </a:solidFill>
                <a:ea typeface="Noto Sans CJK KR Regular"/>
              </a:rPr>
              <a:t>송신함수</a:t>
            </a:r>
            <a:r>
              <a:rPr lang="en-US" sz="23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Noto Sans CJK KR Regular"/>
              </a:rPr>
              <a:t>등록</a:t>
            </a:r>
          </a:p>
          <a:p>
            <a:pPr algn="l" lvl="0">
              <a:lnSpc>
                <a:spcPct val="99600"/>
              </a:lnSpc>
            </a:pPr>
            <a:r>
              <a:rPr lang="en-US" sz="2300" b="false" i="false" u="none" strike="noStrike">
                <a:solidFill>
                  <a:srgbClr val="000000"/>
                </a:solidFill>
                <a:latin typeface="Noto Sans CJK KR Regular"/>
              </a:rPr>
              <a:t/>
            </a:r>
          </a:p>
          <a:p>
            <a:pPr algn="l" lvl="1" indent="-342900" marL="635000">
              <a:lnSpc>
                <a:spcPct val="99600"/>
              </a:lnSpc>
              <a:buClr>
                <a:srgbClr val="000000"/>
              </a:buClr>
              <a:buFont typeface="Arial"/>
              <a:buChar char="○"/>
            </a:pPr>
            <a:r>
              <a:rPr lang="en-US" sz="2300" b="false" i="false" u="none" strike="noStrike">
                <a:solidFill>
                  <a:srgbClr val="000000"/>
                </a:solidFill>
                <a:latin typeface="Noto Sans CJK KR Regular"/>
              </a:rPr>
              <a:t>probe</a:t>
            </a:r>
            <a:r>
              <a:rPr lang="ko-KR" sz="2300" b="false" i="false" u="none" strike="noStrike">
                <a:solidFill>
                  <a:srgbClr val="000000"/>
                </a:solidFill>
                <a:ea typeface="Noto Sans CJK KR Regular"/>
              </a:rPr>
              <a:t>과정에서</a:t>
            </a:r>
            <a:r>
              <a:rPr lang="en-US" sz="2300" b="false" i="false" u="none" strike="noStrike">
                <a:solidFill>
                  <a:srgbClr val="000000"/>
                </a:solidFill>
                <a:latin typeface="Noto Sans CJK KR Regular"/>
              </a:rPr>
              <a:t> stmmac_netdev_ops</a:t>
            </a:r>
            <a:r>
              <a:rPr lang="ko-KR" sz="2300" b="false" i="false" u="none" strike="noStrike">
                <a:solidFill>
                  <a:srgbClr val="000000"/>
                </a:solidFill>
                <a:ea typeface="Noto Sans CJK KR Regular"/>
              </a:rPr>
              <a:t>를</a:t>
            </a:r>
            <a:r>
              <a:rPr lang="en-US" sz="23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Noto Sans CJK KR Regular"/>
              </a:rPr>
              <a:t>등록</a:t>
            </a:r>
          </a:p>
          <a:p>
            <a:pPr algn="l" lvl="0">
              <a:lnSpc>
                <a:spcPct val="99600"/>
              </a:lnSpc>
            </a:pPr>
            <a:r>
              <a:rPr lang="en-US" sz="2300" b="false" i="false" u="none" strike="noStrike">
                <a:solidFill>
                  <a:srgbClr val="000000"/>
                </a:solidFill>
                <a:latin typeface="Noto Sans CJK KR Regular"/>
              </a:rPr>
              <a:t>        </a:t>
            </a:r>
            <a:r>
              <a:rPr lang="ko-KR" sz="1800" b="false" i="false" u="none" strike="noStrike">
                <a:solidFill>
                  <a:srgbClr val="000000"/>
                </a:solidFill>
                <a:ea typeface="Noto Sans CJK KR Regular"/>
              </a:rPr>
              <a:t>해당</a:t>
            </a:r>
            <a:r>
              <a:rPr lang="en-US" sz="18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Noto Sans CJK KR Regular"/>
              </a:rPr>
              <a:t>구조체에</a:t>
            </a:r>
            <a:r>
              <a:rPr lang="en-US" sz="18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Noto Sans CJK KR Regular"/>
              </a:rPr>
              <a:t>송신함수</a:t>
            </a:r>
            <a:r>
              <a:rPr lang="en-US" sz="1800" b="false" i="false" u="none" strike="noStrike">
                <a:solidFill>
                  <a:srgbClr val="000000"/>
                </a:solidFill>
                <a:latin typeface="Noto Sans CJK KR Regular"/>
              </a:rPr>
              <a:t>(stmmac_xmit)</a:t>
            </a:r>
            <a:r>
              <a:rPr lang="ko-KR" sz="1800" b="false" i="false" u="none" strike="noStrike">
                <a:solidFill>
                  <a:srgbClr val="000000"/>
                </a:solidFill>
                <a:ea typeface="Noto Sans CJK KR Regular"/>
              </a:rPr>
              <a:t>포함</a:t>
            </a:r>
          </a:p>
          <a:p>
            <a:pPr algn="l" lvl="0">
              <a:lnSpc>
                <a:spcPct val="99600"/>
              </a:lnSpc>
            </a:pPr>
            <a:r>
              <a:rPr lang="en-US" sz="1800" b="false" i="false" u="none" strike="noStrike">
                <a:solidFill>
                  <a:srgbClr val="000000"/>
                </a:solidFill>
                <a:latin typeface="Noto Sans CJK KR Regular"/>
              </a:rPr>
              <a:t/>
            </a:r>
          </a:p>
          <a:p>
            <a:pPr algn="l" lvl="0">
              <a:lnSpc>
                <a:spcPct val="99600"/>
              </a:lnSpc>
            </a:pPr>
            <a:r>
              <a:rPr lang="en-US" sz="1800" b="false" i="false" u="none" strike="noStrike">
                <a:solidFill>
                  <a:srgbClr val="000000"/>
                </a:solidFill>
                <a:latin typeface="Noto Sans CJK KR Regular"/>
              </a:rPr>
              <a:t/>
            </a:r>
          </a:p>
          <a:p>
            <a:pPr algn="l" lvl="0" indent="-342900" marL="342900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300" b="false" i="false" u="none" strike="noStrike">
                <a:solidFill>
                  <a:srgbClr val="000000"/>
                </a:solidFill>
                <a:ea typeface="Noto Sans CJK KR Regular"/>
              </a:rPr>
              <a:t>송신</a:t>
            </a:r>
            <a:r>
              <a:rPr lang="en-US" sz="23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Noto Sans CJK KR Regular"/>
              </a:rPr>
              <a:t>수행과정</a:t>
            </a:r>
          </a:p>
          <a:p>
            <a:pPr algn="l" lvl="0">
              <a:lnSpc>
                <a:spcPct val="99600"/>
              </a:lnSpc>
            </a:pPr>
            <a:r>
              <a:rPr lang="en-US" sz="2300" b="false" i="false" u="none" strike="noStrike">
                <a:solidFill>
                  <a:srgbClr val="000000"/>
                </a:solidFill>
                <a:latin typeface="Noto Sans CJK KR Regular"/>
              </a:rPr>
              <a:t/>
            </a:r>
          </a:p>
          <a:p>
            <a:pPr algn="l" lvl="0">
              <a:lnSpc>
                <a:spcPct val="99600"/>
              </a:lnSpc>
            </a:pPr>
            <a:r>
              <a:rPr lang="en-US" sz="2300" b="false" i="false" u="none" strike="noStrike">
                <a:solidFill>
                  <a:srgbClr val="000000"/>
                </a:solidFill>
                <a:latin typeface="Noto Sans CJK KR Regular"/>
              </a:rPr>
              <a:t>      1. application</a:t>
            </a:r>
            <a:r>
              <a:rPr lang="ko-KR" sz="2300" b="false" i="false" u="none" strike="noStrike">
                <a:solidFill>
                  <a:srgbClr val="000000"/>
                </a:solidFill>
                <a:ea typeface="Noto Sans CJK KR Regular"/>
              </a:rPr>
              <a:t>에서</a:t>
            </a:r>
            <a:r>
              <a:rPr lang="en-US" sz="2300" b="false" i="false" u="none" strike="noStrike">
                <a:solidFill>
                  <a:srgbClr val="000000"/>
                </a:solidFill>
                <a:latin typeface="Noto Sans CJK KR Regular"/>
              </a:rPr>
              <a:t> send() </a:t>
            </a:r>
          </a:p>
          <a:p>
            <a:pPr algn="l" lvl="0">
              <a:lnSpc>
                <a:spcPct val="99600"/>
              </a:lnSpc>
            </a:pPr>
            <a:r>
              <a:rPr lang="en-US" sz="2300" b="false" i="false" u="none" strike="noStrike">
                <a:solidFill>
                  <a:srgbClr val="000000"/>
                </a:solidFill>
                <a:latin typeface="Noto Sans CJK KR Regular"/>
              </a:rPr>
              <a:t/>
            </a:r>
          </a:p>
          <a:p>
            <a:pPr algn="l" lvl="0">
              <a:lnSpc>
                <a:spcPct val="99600"/>
              </a:lnSpc>
            </a:pPr>
            <a:r>
              <a:rPr lang="en-US" sz="2300" b="false" i="false" u="none" strike="noStrike">
                <a:solidFill>
                  <a:srgbClr val="000000"/>
                </a:solidFill>
                <a:latin typeface="Noto Sans CJK KR Regular"/>
              </a:rPr>
              <a:t>      2. network subsystem</a:t>
            </a:r>
          </a:p>
          <a:p>
            <a:pPr algn="l" lvl="0">
              <a:lnSpc>
                <a:spcPct val="99600"/>
              </a:lnSpc>
            </a:pPr>
            <a:r>
              <a:rPr lang="en-US" sz="2300" b="false" i="false" u="none" strike="noStrike">
                <a:solidFill>
                  <a:srgbClr val="000000"/>
                </a:solidFill>
                <a:latin typeface="Noto Sans CJK KR Regular"/>
              </a:rPr>
              <a:t/>
            </a:r>
          </a:p>
          <a:p>
            <a:pPr algn="l" lvl="0">
              <a:lnSpc>
                <a:spcPct val="99600"/>
              </a:lnSpc>
            </a:pPr>
            <a:r>
              <a:rPr lang="en-US" sz="2300" b="false" i="false" u="none" strike="noStrike">
                <a:solidFill>
                  <a:srgbClr val="000000"/>
                </a:solidFill>
                <a:latin typeface="Noto Sans CJK KR Regular"/>
              </a:rPr>
              <a:t>      2. stmmac_xmit()</a:t>
            </a:r>
          </a:p>
          <a:p>
            <a:pPr algn="l" lvl="2" indent="-342900" marL="927100">
              <a:lnSpc>
                <a:spcPct val="99600"/>
              </a:lnSpc>
              <a:buClr>
                <a:srgbClr val="000000"/>
              </a:buClr>
              <a:buFont typeface="Arial"/>
              <a:buChar char="■"/>
            </a:pPr>
            <a:r>
              <a:rPr lang="ko-KR" sz="2300" b="false" i="false" u="none" strike="noStrike">
                <a:solidFill>
                  <a:srgbClr val="000000"/>
                </a:solidFill>
                <a:ea typeface="Noto Sans CJK KR Regular"/>
              </a:rPr>
              <a:t>송신</a:t>
            </a:r>
            <a:r>
              <a:rPr lang="en-US" sz="23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Noto Sans CJK KR Regular"/>
              </a:rPr>
              <a:t>프레임에</a:t>
            </a:r>
            <a:r>
              <a:rPr lang="en-US" sz="23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Noto Sans CJK KR Regular"/>
              </a:rPr>
              <a:t>대해서</a:t>
            </a:r>
            <a:r>
              <a:rPr lang="en-US" sz="2300" b="false" i="false" u="none" strike="noStrike">
                <a:solidFill>
                  <a:srgbClr val="000000"/>
                </a:solidFill>
                <a:latin typeface="Noto Sans CJK KR Regular"/>
              </a:rPr>
              <a:t> descriptor </a:t>
            </a:r>
            <a:r>
              <a:rPr lang="ko-KR" sz="2300" b="false" i="false" u="none" strike="noStrike">
                <a:solidFill>
                  <a:srgbClr val="000000"/>
                </a:solidFill>
                <a:ea typeface="Noto Sans CJK KR Regular"/>
              </a:rPr>
              <a:t>준비</a:t>
            </a:r>
          </a:p>
          <a:p>
            <a:pPr algn="l" lvl="2" indent="-342900" marL="927100">
              <a:lnSpc>
                <a:spcPct val="99600"/>
              </a:lnSpc>
              <a:buClr>
                <a:srgbClr val="000000"/>
              </a:buClr>
              <a:buFont typeface="Arial"/>
              <a:buChar char="■"/>
            </a:pPr>
            <a:r>
              <a:rPr lang="en-US" sz="2300" b="false" i="false" u="none" strike="noStrike">
                <a:solidFill>
                  <a:srgbClr val="000000"/>
                </a:solidFill>
                <a:latin typeface="Noto Sans CJK KR Regular"/>
              </a:rPr>
              <a:t>DMA</a:t>
            </a:r>
            <a:r>
              <a:rPr lang="ko-KR" sz="2300" b="false" i="false" u="none" strike="noStrike">
                <a:solidFill>
                  <a:srgbClr val="000000"/>
                </a:solidFill>
                <a:ea typeface="Noto Sans CJK KR Regular"/>
              </a:rPr>
              <a:t>에게</a:t>
            </a:r>
            <a:r>
              <a:rPr lang="en-US" sz="23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Noto Sans CJK KR Regular"/>
              </a:rPr>
              <a:t>전송</a:t>
            </a:r>
            <a:r>
              <a:rPr lang="en-US" sz="23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Noto Sans CJK KR Regular"/>
              </a:rPr>
              <a:t>지시</a:t>
            </a:r>
          </a:p>
          <a:p>
            <a:pPr algn="l" lvl="2" indent="-342900" marL="927100">
              <a:lnSpc>
                <a:spcPct val="99600"/>
              </a:lnSpc>
              <a:buClr>
                <a:srgbClr val="000000"/>
              </a:buClr>
              <a:buFont typeface="Arial"/>
              <a:buChar char="■"/>
            </a:pPr>
            <a:r>
              <a:rPr lang="en-US" sz="2300" b="false" i="false" u="none" strike="noStrike">
                <a:solidFill>
                  <a:srgbClr val="000000"/>
                </a:solidFill>
                <a:latin typeface="Noto Sans CJK KR Regular"/>
              </a:rPr>
              <a:t>DMA</a:t>
            </a:r>
            <a:r>
              <a:rPr lang="ko-KR" sz="2300" b="false" i="false" u="none" strike="noStrike">
                <a:solidFill>
                  <a:srgbClr val="000000"/>
                </a:solidFill>
                <a:ea typeface="Noto Sans CJK KR Regular"/>
              </a:rPr>
              <a:t>가</a:t>
            </a:r>
            <a:r>
              <a:rPr lang="en-US" sz="2300" b="false" i="false" u="none" strike="noStrike">
                <a:solidFill>
                  <a:srgbClr val="000000"/>
                </a:solidFill>
                <a:latin typeface="Noto Sans CJK KR Regular"/>
              </a:rPr>
              <a:t> TxFIFO</a:t>
            </a:r>
            <a:r>
              <a:rPr lang="ko-KR" sz="2300" b="false" i="false" u="none" strike="noStrike">
                <a:solidFill>
                  <a:srgbClr val="000000"/>
                </a:solidFill>
                <a:ea typeface="Noto Sans CJK KR Regular"/>
              </a:rPr>
              <a:t>로</a:t>
            </a:r>
            <a:r>
              <a:rPr lang="en-US" sz="23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Noto Sans CJK KR Regular"/>
              </a:rPr>
              <a:t>데이터</a:t>
            </a:r>
            <a:r>
              <a:rPr lang="en-US" sz="23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Noto Sans CJK KR Regular"/>
              </a:rPr>
              <a:t>복사</a:t>
            </a:r>
          </a:p>
          <a:p>
            <a:pPr algn="l" lvl="2" indent="-342900" marL="927100">
              <a:lnSpc>
                <a:spcPct val="99600"/>
              </a:lnSpc>
              <a:buClr>
                <a:srgbClr val="000000"/>
              </a:buClr>
              <a:buFont typeface="Arial"/>
              <a:buChar char="■"/>
            </a:pPr>
            <a:r>
              <a:rPr lang="en-US" sz="2300" b="false" i="false" u="none" strike="noStrike">
                <a:solidFill>
                  <a:srgbClr val="000000"/>
                </a:solidFill>
                <a:latin typeface="Noto Sans CJK KR Regular"/>
              </a:rPr>
              <a:t>TxFIFO</a:t>
            </a:r>
            <a:r>
              <a:rPr lang="ko-KR" sz="2300" b="false" i="false" u="none" strike="noStrike">
                <a:solidFill>
                  <a:srgbClr val="000000"/>
                </a:solidFill>
                <a:ea typeface="Noto Sans CJK KR Regular"/>
              </a:rPr>
              <a:t>가</a:t>
            </a:r>
            <a:r>
              <a:rPr lang="en-US" sz="2300" b="false" i="false" u="none" strike="noStrike">
                <a:solidFill>
                  <a:srgbClr val="000000"/>
                </a:solidFill>
                <a:latin typeface="Noto Sans CJK KR Regular"/>
              </a:rPr>
              <a:t> threshold</a:t>
            </a:r>
            <a:r>
              <a:rPr lang="ko-KR" sz="2300" b="false" i="false" u="none" strike="noStrike">
                <a:solidFill>
                  <a:srgbClr val="000000"/>
                </a:solidFill>
                <a:ea typeface="Noto Sans CJK KR Regular"/>
              </a:rPr>
              <a:t>를</a:t>
            </a:r>
            <a:r>
              <a:rPr lang="en-US" sz="23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Noto Sans CJK KR Regular"/>
              </a:rPr>
              <a:t>초과하면</a:t>
            </a:r>
            <a:r>
              <a:rPr lang="en-US" sz="23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Noto Sans CJK KR Regular"/>
              </a:rPr>
              <a:t>전송시작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8E8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66800" y="1612900"/>
            <a:ext cx="9931400" cy="8191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612900" y="1308100"/>
            <a:ext cx="1193800" cy="6223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778500" y="4737100"/>
            <a:ext cx="2654300" cy="635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778500" y="6261100"/>
            <a:ext cx="2654300" cy="63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5067300" y="5499100"/>
            <a:ext cx="1511300" cy="635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7696200" y="5461000"/>
            <a:ext cx="1511300" cy="635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3035300" y="1397000"/>
            <a:ext cx="3987800" cy="368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ko-KR" sz="2100" b="false" i="false" u="none" strike="noStrike">
                <a:solidFill>
                  <a:srgbClr val="9E9E9E"/>
                </a:solidFill>
                <a:ea typeface="Gmarket Sans Bold"/>
              </a:rPr>
              <a:t>송신</a:t>
            </a:r>
            <a:r>
              <a:rPr lang="en-US" sz="2100" b="false" i="false" u="none" strike="noStrike">
                <a:solidFill>
                  <a:srgbClr val="9E9E9E"/>
                </a:solidFill>
                <a:latin typeface="Gmarket Sans Bold"/>
              </a:rPr>
              <a:t>(2-1 </a:t>
            </a:r>
            <a:r>
              <a:rPr lang="ko-KR" sz="2100" b="false" i="false" u="none" strike="noStrike">
                <a:solidFill>
                  <a:srgbClr val="9E9E9E"/>
                </a:solidFill>
                <a:ea typeface="Gmarket Sans Bold"/>
              </a:rPr>
              <a:t>송신흐름</a:t>
            </a:r>
            <a:r>
              <a:rPr lang="en-US" sz="2100" b="false" i="false" u="none" strike="noStrike">
                <a:solidFill>
                  <a:srgbClr val="9E9E9E"/>
                </a:solidFill>
                <a:latin typeface="Gmarket Sans Bold"/>
              </a:rPr>
              <a:t>)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998200" y="2997200"/>
            <a:ext cx="6972300" cy="5854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 indent="-342900" marL="342900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300" b="false" i="false" u="none" strike="noStrike">
                <a:solidFill>
                  <a:srgbClr val="000000"/>
                </a:solidFill>
                <a:ea typeface="Noto Sans CJK KR Regular"/>
              </a:rPr>
              <a:t>송신함수</a:t>
            </a:r>
            <a:r>
              <a:rPr lang="en-US" sz="23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Noto Sans CJK KR Regular"/>
              </a:rPr>
              <a:t>등록</a:t>
            </a:r>
          </a:p>
          <a:p>
            <a:pPr algn="l" lvl="0">
              <a:lnSpc>
                <a:spcPct val="99600"/>
              </a:lnSpc>
            </a:pPr>
            <a:r>
              <a:rPr lang="en-US" sz="2300" b="false" i="false" u="none" strike="noStrike">
                <a:solidFill>
                  <a:srgbClr val="000000"/>
                </a:solidFill>
                <a:latin typeface="Noto Sans CJK KR Regular"/>
              </a:rPr>
              <a:t/>
            </a:r>
          </a:p>
          <a:p>
            <a:pPr algn="l" lvl="1" indent="-342900" marL="635000">
              <a:lnSpc>
                <a:spcPct val="99600"/>
              </a:lnSpc>
              <a:buClr>
                <a:srgbClr val="000000"/>
              </a:buClr>
              <a:buFont typeface="Arial"/>
              <a:buChar char="○"/>
            </a:pPr>
            <a:r>
              <a:rPr lang="en-US" sz="2300" b="false" i="false" u="none" strike="noStrike">
                <a:solidFill>
                  <a:srgbClr val="000000"/>
                </a:solidFill>
                <a:latin typeface="Noto Sans CJK KR Regular"/>
              </a:rPr>
              <a:t>probe</a:t>
            </a:r>
            <a:r>
              <a:rPr lang="ko-KR" sz="2300" b="false" i="false" u="none" strike="noStrike">
                <a:solidFill>
                  <a:srgbClr val="000000"/>
                </a:solidFill>
                <a:ea typeface="Noto Sans CJK KR Regular"/>
              </a:rPr>
              <a:t>과정에서</a:t>
            </a:r>
            <a:r>
              <a:rPr lang="en-US" sz="2300" b="false" i="false" u="none" strike="noStrike">
                <a:solidFill>
                  <a:srgbClr val="000000"/>
                </a:solidFill>
                <a:latin typeface="Noto Sans CJK KR Regular"/>
              </a:rPr>
              <a:t> stmmac_netdev_ops</a:t>
            </a:r>
            <a:r>
              <a:rPr lang="ko-KR" sz="2300" b="false" i="false" u="none" strike="noStrike">
                <a:solidFill>
                  <a:srgbClr val="000000"/>
                </a:solidFill>
                <a:ea typeface="Noto Sans CJK KR Regular"/>
              </a:rPr>
              <a:t>를</a:t>
            </a:r>
            <a:r>
              <a:rPr lang="en-US" sz="23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Noto Sans CJK KR Regular"/>
              </a:rPr>
              <a:t>등록</a:t>
            </a:r>
          </a:p>
          <a:p>
            <a:pPr algn="l" lvl="0">
              <a:lnSpc>
                <a:spcPct val="99600"/>
              </a:lnSpc>
            </a:pPr>
            <a:r>
              <a:rPr lang="en-US" sz="2300" b="false" i="false" u="none" strike="noStrike">
                <a:solidFill>
                  <a:srgbClr val="000000"/>
                </a:solidFill>
                <a:latin typeface="Noto Sans CJK KR Regular"/>
              </a:rPr>
              <a:t>        </a:t>
            </a:r>
            <a:r>
              <a:rPr lang="ko-KR" sz="1800" b="false" i="false" u="none" strike="noStrike">
                <a:solidFill>
                  <a:srgbClr val="000000"/>
                </a:solidFill>
                <a:ea typeface="Noto Sans CJK KR Regular"/>
              </a:rPr>
              <a:t>해당</a:t>
            </a:r>
            <a:r>
              <a:rPr lang="en-US" sz="18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Noto Sans CJK KR Regular"/>
              </a:rPr>
              <a:t>구조체에</a:t>
            </a:r>
            <a:r>
              <a:rPr lang="en-US" sz="18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Noto Sans CJK KR Regular"/>
              </a:rPr>
              <a:t>송신함수</a:t>
            </a:r>
            <a:r>
              <a:rPr lang="en-US" sz="1800" b="false" i="false" u="none" strike="noStrike">
                <a:solidFill>
                  <a:srgbClr val="000000"/>
                </a:solidFill>
                <a:latin typeface="Noto Sans CJK KR Regular"/>
              </a:rPr>
              <a:t>(stmmac_xmit)</a:t>
            </a:r>
            <a:r>
              <a:rPr lang="ko-KR" sz="1800" b="false" i="false" u="none" strike="noStrike">
                <a:solidFill>
                  <a:srgbClr val="000000"/>
                </a:solidFill>
                <a:ea typeface="Noto Sans CJK KR Regular"/>
              </a:rPr>
              <a:t>포함</a:t>
            </a:r>
          </a:p>
          <a:p>
            <a:pPr algn="l" lvl="0">
              <a:lnSpc>
                <a:spcPct val="99600"/>
              </a:lnSpc>
            </a:pPr>
            <a:r>
              <a:rPr lang="en-US" sz="1800" b="false" i="false" u="none" strike="noStrike">
                <a:solidFill>
                  <a:srgbClr val="000000"/>
                </a:solidFill>
                <a:latin typeface="Noto Sans CJK KR Regular"/>
              </a:rPr>
              <a:t/>
            </a:r>
          </a:p>
          <a:p>
            <a:pPr algn="l" lvl="0">
              <a:lnSpc>
                <a:spcPct val="99600"/>
              </a:lnSpc>
            </a:pPr>
            <a:r>
              <a:rPr lang="en-US" sz="1800" b="false" i="false" u="none" strike="noStrike">
                <a:solidFill>
                  <a:srgbClr val="000000"/>
                </a:solidFill>
                <a:latin typeface="Noto Sans CJK KR Regular"/>
              </a:rPr>
              <a:t/>
            </a:r>
          </a:p>
          <a:p>
            <a:pPr algn="l" lvl="0" indent="-342900" marL="342900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300" b="false" i="false" u="none" strike="noStrike">
                <a:solidFill>
                  <a:srgbClr val="000000"/>
                </a:solidFill>
                <a:ea typeface="Noto Sans CJK KR Regular"/>
              </a:rPr>
              <a:t>송신</a:t>
            </a:r>
            <a:r>
              <a:rPr lang="en-US" sz="23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Noto Sans CJK KR Regular"/>
              </a:rPr>
              <a:t>수행과정</a:t>
            </a:r>
          </a:p>
          <a:p>
            <a:pPr algn="l" lvl="0">
              <a:lnSpc>
                <a:spcPct val="99600"/>
              </a:lnSpc>
            </a:pPr>
            <a:r>
              <a:rPr lang="en-US" sz="2300" b="false" i="false" u="none" strike="noStrike">
                <a:solidFill>
                  <a:srgbClr val="000000"/>
                </a:solidFill>
                <a:latin typeface="Noto Sans CJK KR Regular"/>
              </a:rPr>
              <a:t/>
            </a:r>
          </a:p>
          <a:p>
            <a:pPr algn="l" lvl="0">
              <a:lnSpc>
                <a:spcPct val="99600"/>
              </a:lnSpc>
            </a:pPr>
            <a:r>
              <a:rPr lang="en-US" sz="2300" b="false" i="false" u="none" strike="noStrike">
                <a:solidFill>
                  <a:srgbClr val="000000"/>
                </a:solidFill>
                <a:latin typeface="Noto Sans CJK KR Regular"/>
              </a:rPr>
              <a:t>      1. application</a:t>
            </a:r>
            <a:r>
              <a:rPr lang="ko-KR" sz="2300" b="false" i="false" u="none" strike="noStrike">
                <a:solidFill>
                  <a:srgbClr val="000000"/>
                </a:solidFill>
                <a:ea typeface="Noto Sans CJK KR Regular"/>
              </a:rPr>
              <a:t>에서</a:t>
            </a:r>
            <a:r>
              <a:rPr lang="en-US" sz="2300" b="false" i="false" u="none" strike="noStrike">
                <a:solidFill>
                  <a:srgbClr val="000000"/>
                </a:solidFill>
                <a:latin typeface="Noto Sans CJK KR Regular"/>
              </a:rPr>
              <a:t> send() </a:t>
            </a:r>
          </a:p>
          <a:p>
            <a:pPr algn="l" lvl="0">
              <a:lnSpc>
                <a:spcPct val="99600"/>
              </a:lnSpc>
            </a:pPr>
            <a:r>
              <a:rPr lang="en-US" sz="2300" b="false" i="false" u="none" strike="noStrike">
                <a:solidFill>
                  <a:srgbClr val="000000"/>
                </a:solidFill>
                <a:latin typeface="Noto Sans CJK KR Regular"/>
              </a:rPr>
              <a:t/>
            </a:r>
          </a:p>
          <a:p>
            <a:pPr algn="l" lvl="0">
              <a:lnSpc>
                <a:spcPct val="99600"/>
              </a:lnSpc>
            </a:pPr>
            <a:r>
              <a:rPr lang="en-US" sz="2300" b="false" i="false" u="none" strike="noStrike">
                <a:solidFill>
                  <a:srgbClr val="000000"/>
                </a:solidFill>
                <a:latin typeface="Noto Sans CJK KR Regular"/>
              </a:rPr>
              <a:t>      2. network subsystem</a:t>
            </a:r>
          </a:p>
          <a:p>
            <a:pPr algn="l" lvl="0">
              <a:lnSpc>
                <a:spcPct val="99600"/>
              </a:lnSpc>
            </a:pPr>
            <a:r>
              <a:rPr lang="en-US" sz="2300" b="false" i="false" u="none" strike="noStrike">
                <a:solidFill>
                  <a:srgbClr val="000000"/>
                </a:solidFill>
                <a:latin typeface="Noto Sans CJK KR Regular"/>
              </a:rPr>
              <a:t/>
            </a:r>
          </a:p>
          <a:p>
            <a:pPr algn="l" lvl="0">
              <a:lnSpc>
                <a:spcPct val="99600"/>
              </a:lnSpc>
            </a:pPr>
            <a:r>
              <a:rPr lang="en-US" sz="2300" b="false" i="false" u="none" strike="noStrike">
                <a:solidFill>
                  <a:srgbClr val="000000"/>
                </a:solidFill>
                <a:latin typeface="Noto Sans CJK KR Regular"/>
              </a:rPr>
              <a:t>      2. stmmac_xmit()</a:t>
            </a:r>
          </a:p>
          <a:p>
            <a:pPr algn="l" lvl="2" indent="-342900" marL="927100">
              <a:lnSpc>
                <a:spcPct val="99600"/>
              </a:lnSpc>
              <a:buClr>
                <a:srgbClr val="000000"/>
              </a:buClr>
              <a:buFont typeface="Arial"/>
              <a:buChar char="■"/>
            </a:pPr>
            <a:r>
              <a:rPr lang="ko-KR" sz="2300" b="false" i="false" u="none" strike="noStrike">
                <a:solidFill>
                  <a:srgbClr val="000000"/>
                </a:solidFill>
                <a:ea typeface="Noto Sans CJK KR Regular"/>
              </a:rPr>
              <a:t>송신</a:t>
            </a:r>
            <a:r>
              <a:rPr lang="en-US" sz="23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Noto Sans CJK KR Regular"/>
              </a:rPr>
              <a:t>프레임에</a:t>
            </a:r>
            <a:r>
              <a:rPr lang="en-US" sz="23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Noto Sans CJK KR Regular"/>
              </a:rPr>
              <a:t>대해서</a:t>
            </a:r>
            <a:r>
              <a:rPr lang="en-US" sz="2300" b="false" i="false" u="none" strike="noStrike">
                <a:solidFill>
                  <a:srgbClr val="000000"/>
                </a:solidFill>
                <a:latin typeface="Noto Sans CJK KR Regular"/>
              </a:rPr>
              <a:t> descriptor </a:t>
            </a:r>
            <a:r>
              <a:rPr lang="ko-KR" sz="2300" b="false" i="false" u="none" strike="noStrike">
                <a:solidFill>
                  <a:srgbClr val="000000"/>
                </a:solidFill>
                <a:ea typeface="Noto Sans CJK KR Regular"/>
              </a:rPr>
              <a:t>준비</a:t>
            </a:r>
          </a:p>
          <a:p>
            <a:pPr algn="l" lvl="2" indent="-342900" marL="927100">
              <a:lnSpc>
                <a:spcPct val="99600"/>
              </a:lnSpc>
              <a:buClr>
                <a:srgbClr val="000000"/>
              </a:buClr>
              <a:buFont typeface="Arial"/>
              <a:buChar char="■"/>
            </a:pPr>
            <a:r>
              <a:rPr lang="en-US" sz="2300" b="false" i="false" u="none" strike="noStrike">
                <a:solidFill>
                  <a:srgbClr val="000000"/>
                </a:solidFill>
                <a:latin typeface="Noto Sans CJK KR Regular"/>
              </a:rPr>
              <a:t>DMA</a:t>
            </a:r>
            <a:r>
              <a:rPr lang="ko-KR" sz="2300" b="false" i="false" u="none" strike="noStrike">
                <a:solidFill>
                  <a:srgbClr val="000000"/>
                </a:solidFill>
                <a:ea typeface="Noto Sans CJK KR Regular"/>
              </a:rPr>
              <a:t>에게</a:t>
            </a:r>
            <a:r>
              <a:rPr lang="en-US" sz="23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Noto Sans CJK KR Regular"/>
              </a:rPr>
              <a:t>전송</a:t>
            </a:r>
            <a:r>
              <a:rPr lang="en-US" sz="23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Noto Sans CJK KR Regular"/>
              </a:rPr>
              <a:t>지시</a:t>
            </a:r>
          </a:p>
          <a:p>
            <a:pPr algn="l" lvl="2" indent="-342900" marL="927100">
              <a:lnSpc>
                <a:spcPct val="99600"/>
              </a:lnSpc>
              <a:buClr>
                <a:srgbClr val="000000"/>
              </a:buClr>
              <a:buFont typeface="Arial"/>
              <a:buChar char="■"/>
            </a:pPr>
            <a:r>
              <a:rPr lang="en-US" sz="2300" b="false" i="false" u="none" strike="noStrike">
                <a:solidFill>
                  <a:srgbClr val="000000"/>
                </a:solidFill>
                <a:latin typeface="Noto Sans CJK KR Regular"/>
              </a:rPr>
              <a:t>DMA</a:t>
            </a:r>
            <a:r>
              <a:rPr lang="ko-KR" sz="2300" b="false" i="false" u="none" strike="noStrike">
                <a:solidFill>
                  <a:srgbClr val="000000"/>
                </a:solidFill>
                <a:ea typeface="Noto Sans CJK KR Regular"/>
              </a:rPr>
              <a:t>가</a:t>
            </a:r>
            <a:r>
              <a:rPr lang="en-US" sz="2300" b="false" i="false" u="none" strike="noStrike">
                <a:solidFill>
                  <a:srgbClr val="000000"/>
                </a:solidFill>
                <a:latin typeface="Noto Sans CJK KR Regular"/>
              </a:rPr>
              <a:t> TxFIFO</a:t>
            </a:r>
            <a:r>
              <a:rPr lang="ko-KR" sz="2300" b="false" i="false" u="none" strike="noStrike">
                <a:solidFill>
                  <a:srgbClr val="000000"/>
                </a:solidFill>
                <a:ea typeface="Noto Sans CJK KR Regular"/>
              </a:rPr>
              <a:t>로</a:t>
            </a:r>
            <a:r>
              <a:rPr lang="en-US" sz="23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Noto Sans CJK KR Regular"/>
              </a:rPr>
              <a:t>데이터</a:t>
            </a:r>
            <a:r>
              <a:rPr lang="en-US" sz="23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Noto Sans CJK KR Regular"/>
              </a:rPr>
              <a:t>복사</a:t>
            </a:r>
          </a:p>
          <a:p>
            <a:pPr algn="l" lvl="2" indent="-342900" marL="927100">
              <a:lnSpc>
                <a:spcPct val="99600"/>
              </a:lnSpc>
              <a:buClr>
                <a:srgbClr val="000000"/>
              </a:buClr>
              <a:buFont typeface="Arial"/>
              <a:buChar char="■"/>
            </a:pPr>
            <a:r>
              <a:rPr lang="en-US" sz="2300" b="false" i="false" u="none" strike="noStrike">
                <a:solidFill>
                  <a:srgbClr val="000000"/>
                </a:solidFill>
                <a:latin typeface="Noto Sans CJK KR Regular"/>
              </a:rPr>
              <a:t>TxFIFO</a:t>
            </a:r>
            <a:r>
              <a:rPr lang="ko-KR" sz="2300" b="false" i="false" u="none" strike="noStrike">
                <a:solidFill>
                  <a:srgbClr val="000000"/>
                </a:solidFill>
                <a:ea typeface="Noto Sans CJK KR Regular"/>
              </a:rPr>
              <a:t>가</a:t>
            </a:r>
            <a:r>
              <a:rPr lang="en-US" sz="2300" b="false" i="false" u="none" strike="noStrike">
                <a:solidFill>
                  <a:srgbClr val="000000"/>
                </a:solidFill>
                <a:latin typeface="Noto Sans CJK KR Regular"/>
              </a:rPr>
              <a:t> threshold</a:t>
            </a:r>
            <a:r>
              <a:rPr lang="ko-KR" sz="2300" b="false" i="false" u="none" strike="noStrike">
                <a:solidFill>
                  <a:srgbClr val="000000"/>
                </a:solidFill>
                <a:ea typeface="Noto Sans CJK KR Regular"/>
              </a:rPr>
              <a:t>를</a:t>
            </a:r>
            <a:r>
              <a:rPr lang="en-US" sz="23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Noto Sans CJK KR Regular"/>
              </a:rPr>
              <a:t>초과하면</a:t>
            </a:r>
            <a:r>
              <a:rPr lang="en-US" sz="23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Noto Sans CJK KR Regular"/>
              </a:rPr>
              <a:t>전송시작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2478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612900" y="1308100"/>
            <a:ext cx="1193800" cy="6223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612900" y="8686800"/>
            <a:ext cx="5956300" cy="127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612900" y="4432300"/>
            <a:ext cx="6642100" cy="2019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4200" b="false" i="false" u="none" strike="noStrike">
                <a:solidFill>
                  <a:srgbClr val="FFFFFF"/>
                </a:solidFill>
                <a:ea typeface="Gmarket Sans Bold"/>
              </a:rPr>
              <a:t>송신</a:t>
            </a:r>
          </a:p>
          <a:p>
            <a:pPr algn="l" lvl="0">
              <a:lnSpc>
                <a:spcPct val="99600"/>
              </a:lnSpc>
            </a:pPr>
            <a:r>
              <a:rPr lang="en-US" sz="4200" b="false" i="false" u="none" strike="noStrike">
                <a:solidFill>
                  <a:srgbClr val="FFFFFF"/>
                </a:solidFill>
                <a:latin typeface="Gmarket Sans Bold"/>
              </a:rPr>
              <a:t/>
            </a:r>
          </a:p>
          <a:p>
            <a:pPr algn="l" lvl="0">
              <a:lnSpc>
                <a:spcPct val="99600"/>
              </a:lnSpc>
            </a:pPr>
            <a:r>
              <a:rPr lang="en-US" sz="4200" b="false" i="false" u="none" strike="noStrike">
                <a:solidFill>
                  <a:srgbClr val="FFFFFF"/>
                </a:solidFill>
                <a:latin typeface="Gmarket Sans Bold"/>
              </a:rPr>
              <a:t>2-2) stmmac_xmit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140700" y="3314700"/>
            <a:ext cx="8534400" cy="7162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40300" b="false" i="false" u="none" strike="noStrike">
                <a:solidFill>
                  <a:srgbClr val="FFFFFF">
                    <a:alpha val="10196"/>
                  </a:srgbClr>
                </a:solidFill>
                <a:latin typeface="Gmarket Sans Bold"/>
              </a:rPr>
              <a:t>02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8E8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612900" y="1308100"/>
            <a:ext cx="1193800" cy="6223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723900" y="3429000"/>
            <a:ext cx="8305800" cy="53467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9931400" y="4381500"/>
            <a:ext cx="6299200" cy="2514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 indent="-342900" marL="342900">
              <a:lnSpc>
                <a:spcPct val="99600"/>
              </a:lnSpc>
              <a:buAutoNum type="arabicPeriod" startAt="1"/>
            </a:pPr>
            <a:r>
              <a:rPr lang="ko-KR" sz="2300" b="false" i="false" u="none" strike="noStrike">
                <a:solidFill>
                  <a:srgbClr val="000000"/>
                </a:solidFill>
                <a:ea typeface="Noto Sans CJK KR Regular"/>
              </a:rPr>
              <a:t>송신에</a:t>
            </a:r>
            <a:r>
              <a:rPr lang="en-US" sz="2300" b="false" i="false" u="none" strike="noStrike">
                <a:solidFill>
                  <a:srgbClr val="000000"/>
                </a:solidFill>
                <a:latin typeface="Noto Sans CJK KR Regular"/>
              </a:rPr>
              <a:t> descriptor </a:t>
            </a:r>
            <a:r>
              <a:rPr lang="ko-KR" sz="2300" b="false" i="false" u="none" strike="noStrike">
                <a:solidFill>
                  <a:srgbClr val="000000"/>
                </a:solidFill>
                <a:ea typeface="Noto Sans CJK KR Regular"/>
              </a:rPr>
              <a:t>수가</a:t>
            </a:r>
            <a:r>
              <a:rPr lang="en-US" sz="23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Noto Sans CJK KR Regular"/>
              </a:rPr>
              <a:t>충분한지</a:t>
            </a:r>
            <a:r>
              <a:rPr lang="en-US" sz="23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Noto Sans CJK KR Regular"/>
              </a:rPr>
              <a:t>확인한다</a:t>
            </a:r>
            <a:r>
              <a:rPr lang="en-US" sz="2300" b="false" i="false" u="none" strike="noStrike">
                <a:solidFill>
                  <a:srgbClr val="000000"/>
                </a:solidFill>
                <a:latin typeface="Noto Sans CJK KR Regular"/>
              </a:rPr>
              <a:t>.</a:t>
            </a:r>
          </a:p>
          <a:p>
            <a:pPr algn="l" lvl="0">
              <a:lnSpc>
                <a:spcPct val="99600"/>
              </a:lnSpc>
            </a:pPr>
            <a:r>
              <a:rPr lang="en-US" sz="2300" b="false" i="false" u="none" strike="noStrike">
                <a:solidFill>
                  <a:srgbClr val="000000"/>
                </a:solidFill>
                <a:latin typeface="Noto Sans CJK KR Regular"/>
              </a:rPr>
              <a:t>     (</a:t>
            </a:r>
            <a:r>
              <a:rPr lang="ko-KR" sz="2300" b="false" i="false" u="none" strike="noStrike">
                <a:solidFill>
                  <a:srgbClr val="000000"/>
                </a:solidFill>
                <a:ea typeface="Noto Sans CJK KR Regular"/>
              </a:rPr>
              <a:t>부족하면</a:t>
            </a:r>
            <a:r>
              <a:rPr lang="en-US" sz="23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Noto Sans CJK KR Regular"/>
              </a:rPr>
              <a:t>송신</a:t>
            </a:r>
            <a:r>
              <a:rPr lang="en-US" sz="23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Noto Sans CJK KR Regular"/>
              </a:rPr>
              <a:t>중지</a:t>
            </a:r>
            <a:r>
              <a:rPr lang="en-US" sz="2300" b="false" i="false" u="none" strike="noStrike">
                <a:solidFill>
                  <a:srgbClr val="000000"/>
                </a:solidFill>
                <a:latin typeface="Noto Sans CJK KR Regular"/>
              </a:rPr>
              <a:t>)</a:t>
            </a:r>
          </a:p>
          <a:p>
            <a:pPr algn="l" lvl="0">
              <a:lnSpc>
                <a:spcPct val="99600"/>
              </a:lnSpc>
            </a:pPr>
            <a:r>
              <a:rPr lang="en-US" sz="2300" b="false" i="false" u="none" strike="noStrike">
                <a:solidFill>
                  <a:srgbClr val="000000"/>
                </a:solidFill>
                <a:latin typeface="Noto Sans CJK KR Regular"/>
              </a:rPr>
              <a:t/>
            </a:r>
          </a:p>
          <a:p>
            <a:pPr algn="l" lvl="0">
              <a:lnSpc>
                <a:spcPct val="99600"/>
              </a:lnSpc>
            </a:pPr>
            <a:r>
              <a:rPr lang="ko-KR" sz="2300" b="false" i="false" u="none" strike="noStrike">
                <a:solidFill>
                  <a:srgbClr val="000000"/>
                </a:solidFill>
                <a:ea typeface="Noto Sans CJK KR Regular"/>
              </a:rPr>
              <a:t>왜</a:t>
            </a:r>
            <a:r>
              <a:rPr lang="en-US" sz="2300" b="false" i="false" u="none" strike="noStrike">
                <a:solidFill>
                  <a:srgbClr val="000000"/>
                </a:solidFill>
                <a:latin typeface="Noto Sans CJK KR Regular"/>
              </a:rPr>
              <a:t> nfrags + 1? : </a:t>
            </a:r>
          </a:p>
          <a:p>
            <a:pPr algn="l" lvl="0">
              <a:lnSpc>
                <a:spcPct val="99600"/>
              </a:lnSpc>
            </a:pPr>
            <a:r>
              <a:rPr lang="en-US" sz="2300" b="false" i="false" u="none" strike="noStrike">
                <a:solidFill>
                  <a:srgbClr val="000000"/>
                </a:solidFill>
                <a:latin typeface="Noto Sans CJK KR Regular"/>
              </a:rPr>
              <a:t/>
            </a:r>
          </a:p>
          <a:p>
            <a:pPr algn="l" lvl="0" indent="-342900" marL="342900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en-US" sz="2300" b="false" i="false" u="none" strike="noStrike">
                <a:solidFill>
                  <a:srgbClr val="000000"/>
                </a:solidFill>
                <a:latin typeface="Noto Sans CJK KR Regular"/>
              </a:rPr>
              <a:t>skb-&gt;data = 1</a:t>
            </a:r>
          </a:p>
          <a:p>
            <a:pPr algn="l" lvl="0" indent="-342900" marL="342900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en-US" sz="2300" b="false" i="false" u="none" strike="noStrike">
                <a:solidFill>
                  <a:srgbClr val="000000"/>
                </a:solidFill>
                <a:latin typeface="Noto Sans CJK KR Regular"/>
              </a:rPr>
              <a:t>nfrags = </a:t>
            </a:r>
            <a:r>
              <a:rPr lang="ko-KR" sz="2300" b="false" i="false" u="none" strike="noStrike">
                <a:solidFill>
                  <a:srgbClr val="000000"/>
                </a:solidFill>
                <a:ea typeface="Noto Sans CJK KR Regular"/>
              </a:rPr>
              <a:t>프레임의</a:t>
            </a:r>
            <a:r>
              <a:rPr lang="en-US" sz="2300" b="false" i="false" u="none" strike="noStrike">
                <a:solidFill>
                  <a:srgbClr val="000000"/>
                </a:solidFill>
                <a:latin typeface="Noto Sans CJK KR Regular"/>
              </a:rPr>
              <a:t> fragment</a:t>
            </a:r>
            <a:r>
              <a:rPr lang="ko-KR" sz="2300" b="false" i="false" u="none" strike="noStrike">
                <a:solidFill>
                  <a:srgbClr val="000000"/>
                </a:solidFill>
                <a:ea typeface="Noto Sans CJK KR Regular"/>
              </a:rPr>
              <a:t>개수</a:t>
            </a:r>
            <a:r>
              <a:rPr lang="en-US" sz="2300" b="false" i="false" u="none" strike="noStrike">
                <a:solidFill>
                  <a:srgbClr val="000000"/>
                </a:solidFill>
                <a:latin typeface="Noto Sans CJK KR Regular"/>
              </a:rPr>
              <a:t>(&gt;=0)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035300" y="1397000"/>
            <a:ext cx="3987800" cy="368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ko-KR" sz="2100" b="false" i="false" u="none" strike="noStrike">
                <a:solidFill>
                  <a:srgbClr val="9E9E9E"/>
                </a:solidFill>
                <a:ea typeface="Gmarket Sans Bold"/>
              </a:rPr>
              <a:t>송신</a:t>
            </a:r>
            <a:r>
              <a:rPr lang="en-US" sz="2100" b="false" i="false" u="none" strike="noStrike">
                <a:solidFill>
                  <a:srgbClr val="9E9E9E"/>
                </a:solidFill>
                <a:latin typeface="Gmarket Sans Bold"/>
              </a:rPr>
              <a:t>(2-2 stmmac_xmit)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8E8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612900" y="1308100"/>
            <a:ext cx="1193800" cy="6223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206500" y="1943100"/>
            <a:ext cx="7594600" cy="83566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9715500" y="4381500"/>
            <a:ext cx="8140700" cy="2514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 indent="-342900" marL="342900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en-US" sz="2300" b="false" i="false" u="none" strike="noStrike">
                <a:solidFill>
                  <a:srgbClr val="000000"/>
                </a:solidFill>
                <a:latin typeface="Noto Sans CJK KR Regular"/>
              </a:rPr>
              <a:t>fragment</a:t>
            </a:r>
            <a:r>
              <a:rPr lang="ko-KR" sz="2300" b="false" i="false" u="none" strike="noStrike">
                <a:solidFill>
                  <a:srgbClr val="000000"/>
                </a:solidFill>
                <a:ea typeface="Noto Sans CJK KR Regular"/>
              </a:rPr>
              <a:t>에</a:t>
            </a:r>
            <a:r>
              <a:rPr lang="en-US" sz="23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Noto Sans CJK KR Regular"/>
              </a:rPr>
              <a:t>대해서</a:t>
            </a:r>
            <a:r>
              <a:rPr lang="en-US" sz="2300" b="false" i="false" u="none" strike="noStrike">
                <a:solidFill>
                  <a:srgbClr val="000000"/>
                </a:solidFill>
                <a:latin typeface="Noto Sans CJK KR Regular"/>
              </a:rPr>
              <a:t> descriptor </a:t>
            </a:r>
            <a:r>
              <a:rPr lang="ko-KR" sz="2300" b="false" i="false" u="none" strike="noStrike">
                <a:solidFill>
                  <a:srgbClr val="000000"/>
                </a:solidFill>
                <a:ea typeface="Noto Sans CJK KR Regular"/>
              </a:rPr>
              <a:t>준비</a:t>
            </a:r>
          </a:p>
          <a:p>
            <a:pPr algn="l" lvl="0">
              <a:lnSpc>
                <a:spcPct val="99600"/>
              </a:lnSpc>
            </a:pPr>
            <a:r>
              <a:rPr lang="en-US" sz="2300" b="false" i="false" u="none" strike="noStrike">
                <a:solidFill>
                  <a:srgbClr val="000000"/>
                </a:solidFill>
                <a:latin typeface="Noto Sans CJK KR Regular"/>
              </a:rPr>
              <a:t/>
            </a:r>
          </a:p>
          <a:p>
            <a:pPr algn="l" lvl="0">
              <a:lnSpc>
                <a:spcPct val="99600"/>
              </a:lnSpc>
            </a:pPr>
            <a:r>
              <a:rPr lang="ko-KR" sz="2300" b="false" i="false" u="none" strike="noStrike">
                <a:solidFill>
                  <a:srgbClr val="000000"/>
                </a:solidFill>
                <a:ea typeface="Noto Sans CJK KR Regular"/>
              </a:rPr>
              <a:t>이후</a:t>
            </a:r>
            <a:r>
              <a:rPr lang="en-US" sz="2300" b="false" i="false" u="none" strike="noStrike">
                <a:solidFill>
                  <a:srgbClr val="000000"/>
                </a:solidFill>
                <a:latin typeface="Noto Sans CJK KR Regular"/>
              </a:rPr>
              <a:t> DMA</a:t>
            </a:r>
            <a:r>
              <a:rPr lang="ko-KR" sz="2300" b="false" i="false" u="none" strike="noStrike">
                <a:solidFill>
                  <a:srgbClr val="000000"/>
                </a:solidFill>
                <a:ea typeface="Noto Sans CJK KR Regular"/>
              </a:rPr>
              <a:t>가</a:t>
            </a:r>
            <a:r>
              <a:rPr lang="en-US" sz="23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Noto Sans CJK KR Regular"/>
              </a:rPr>
              <a:t>시스템메모리에</a:t>
            </a:r>
            <a:r>
              <a:rPr lang="en-US" sz="23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Noto Sans CJK KR Regular"/>
              </a:rPr>
              <a:t>있는</a:t>
            </a:r>
            <a:r>
              <a:rPr lang="en-US" sz="2300" b="false" i="false" u="none" strike="noStrike">
                <a:solidFill>
                  <a:srgbClr val="000000"/>
                </a:solidFill>
                <a:latin typeface="Noto Sans CJK KR Regular"/>
              </a:rPr>
              <a:t> fragment</a:t>
            </a:r>
            <a:r>
              <a:rPr lang="ko-KR" sz="2300" b="false" i="false" u="none" strike="noStrike">
                <a:solidFill>
                  <a:srgbClr val="000000"/>
                </a:solidFill>
                <a:ea typeface="Noto Sans CJK KR Regular"/>
              </a:rPr>
              <a:t>에</a:t>
            </a:r>
            <a:r>
              <a:rPr lang="en-US" sz="23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Noto Sans CJK KR Regular"/>
              </a:rPr>
              <a:t>접근할</a:t>
            </a:r>
            <a:r>
              <a:rPr lang="en-US" sz="23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Noto Sans CJK KR Regular"/>
              </a:rPr>
              <a:t>수</a:t>
            </a:r>
            <a:r>
              <a:rPr lang="en-US" sz="23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Noto Sans CJK KR Regular"/>
              </a:rPr>
              <a:t>있도록</a:t>
            </a:r>
            <a:r>
              <a:rPr lang="en-US" sz="2300" b="false" i="false" u="none" strike="noStrike">
                <a:solidFill>
                  <a:srgbClr val="000000"/>
                </a:solidFill>
                <a:latin typeface="Noto Sans CJK KR Regular"/>
              </a:rPr>
              <a:t> descriptor</a:t>
            </a:r>
            <a:r>
              <a:rPr lang="ko-KR" sz="2300" b="false" i="false" u="none" strike="noStrike">
                <a:solidFill>
                  <a:srgbClr val="000000"/>
                </a:solidFill>
                <a:ea typeface="Noto Sans CJK KR Regular"/>
              </a:rPr>
              <a:t>에</a:t>
            </a:r>
            <a:r>
              <a:rPr lang="en-US" sz="2300" b="false" i="false" u="none" strike="noStrike">
                <a:solidFill>
                  <a:srgbClr val="000000"/>
                </a:solidFill>
                <a:latin typeface="Noto Sans CJK KR Regular"/>
              </a:rPr>
              <a:t> fragment</a:t>
            </a:r>
            <a:r>
              <a:rPr lang="ko-KR" sz="2300" b="false" i="false" u="none" strike="noStrike">
                <a:solidFill>
                  <a:srgbClr val="000000"/>
                </a:solidFill>
                <a:ea typeface="Noto Sans CJK KR Regular"/>
              </a:rPr>
              <a:t>의</a:t>
            </a:r>
            <a:r>
              <a:rPr lang="en-US" sz="23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Noto Sans CJK KR Regular"/>
              </a:rPr>
              <a:t>주소를</a:t>
            </a:r>
            <a:r>
              <a:rPr lang="en-US" sz="23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Noto Sans CJK KR Regular"/>
              </a:rPr>
              <a:t>저장</a:t>
            </a:r>
          </a:p>
          <a:p>
            <a:pPr algn="l" lvl="0">
              <a:lnSpc>
                <a:spcPct val="99600"/>
              </a:lnSpc>
            </a:pPr>
            <a:r>
              <a:rPr lang="en-US" sz="2300" b="false" i="false" u="none" strike="noStrike">
                <a:solidFill>
                  <a:srgbClr val="000000"/>
                </a:solidFill>
                <a:latin typeface="Noto Sans CJK KR Regular"/>
              </a:rPr>
              <a:t/>
            </a:r>
          </a:p>
          <a:p>
            <a:pPr algn="l" lvl="0">
              <a:lnSpc>
                <a:spcPct val="99600"/>
              </a:lnSpc>
            </a:pPr>
            <a:r>
              <a:rPr lang="en-US" sz="2300" b="false" i="false" u="none" strike="noStrike">
                <a:solidFill>
                  <a:srgbClr val="000000"/>
                </a:solidFill>
                <a:latin typeface="Noto Sans CJK KR Regular"/>
              </a:rPr>
              <a:t/>
            </a:r>
          </a:p>
          <a:p>
            <a:pPr algn="l" lvl="0">
              <a:lnSpc>
                <a:spcPct val="99600"/>
              </a:lnSpc>
            </a:pPr>
            <a:r>
              <a:rPr lang="en-US" sz="2300" b="false" i="false" u="none" strike="noStrike">
                <a:solidFill>
                  <a:srgbClr val="000000"/>
                </a:solidFill>
                <a:latin typeface="Noto Sans CJK KR Regular"/>
              </a:rPr>
              <a:t>*fragment = </a:t>
            </a:r>
            <a:r>
              <a:rPr lang="ko-KR" sz="2300" b="false" i="false" u="none" strike="noStrike">
                <a:solidFill>
                  <a:srgbClr val="000000"/>
                </a:solidFill>
                <a:ea typeface="Noto Sans CJK KR Regular"/>
              </a:rPr>
              <a:t>프레임의</a:t>
            </a:r>
            <a:r>
              <a:rPr lang="en-US" sz="2300" b="false" i="false" u="none" strike="noStrike">
                <a:solidFill>
                  <a:srgbClr val="000000"/>
                </a:solidFill>
                <a:latin typeface="Noto Sans CJK KR Regular"/>
              </a:rPr>
              <a:t> payload</a:t>
            </a:r>
            <a:r>
              <a:rPr lang="ko-KR" sz="2300" b="false" i="false" u="none" strike="noStrike">
                <a:solidFill>
                  <a:srgbClr val="000000"/>
                </a:solidFill>
                <a:ea typeface="Noto Sans CJK KR Regular"/>
              </a:rPr>
              <a:t>부분을</a:t>
            </a:r>
            <a:r>
              <a:rPr lang="en-US" sz="23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Noto Sans CJK KR Regular"/>
              </a:rPr>
              <a:t>저장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035300" y="1397000"/>
            <a:ext cx="3987800" cy="368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ko-KR" sz="2100" b="false" i="false" u="none" strike="noStrike">
                <a:solidFill>
                  <a:srgbClr val="9E9E9E"/>
                </a:solidFill>
                <a:ea typeface="Gmarket Sans Bold"/>
              </a:rPr>
              <a:t>송신</a:t>
            </a:r>
            <a:r>
              <a:rPr lang="en-US" sz="2100" b="false" i="false" u="none" strike="noStrike">
                <a:solidFill>
                  <a:srgbClr val="9E9E9E"/>
                </a:solidFill>
                <a:latin typeface="Gmarket Sans Bold"/>
              </a:rPr>
              <a:t>(2-2 stmmac_xmit)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8E8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612900" y="1308100"/>
            <a:ext cx="1193800" cy="6223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295400" y="3378200"/>
            <a:ext cx="9131300" cy="52197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0744200" y="5499100"/>
            <a:ext cx="7277100" cy="1460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 indent="-342900" marL="342900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300" b="false" i="false" u="none" strike="noStrike">
                <a:solidFill>
                  <a:srgbClr val="000000"/>
                </a:solidFill>
                <a:ea typeface="Noto Sans CJK KR Regular"/>
              </a:rPr>
              <a:t>마찬가지로</a:t>
            </a:r>
            <a:r>
              <a:rPr lang="en-US" sz="2300" b="false" i="false" u="none" strike="noStrike">
                <a:solidFill>
                  <a:srgbClr val="000000"/>
                </a:solidFill>
                <a:latin typeface="Noto Sans CJK KR Regular"/>
              </a:rPr>
              <a:t> skb-&gt;data</a:t>
            </a:r>
            <a:r>
              <a:rPr lang="ko-KR" sz="2300" b="false" i="false" u="none" strike="noStrike">
                <a:solidFill>
                  <a:srgbClr val="000000"/>
                </a:solidFill>
                <a:ea typeface="Noto Sans CJK KR Regular"/>
              </a:rPr>
              <a:t>에</a:t>
            </a:r>
            <a:r>
              <a:rPr lang="en-US" sz="23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Noto Sans CJK KR Regular"/>
              </a:rPr>
              <a:t>대해서도</a:t>
            </a:r>
            <a:r>
              <a:rPr lang="en-US" sz="2300" b="false" i="false" u="none" strike="noStrike">
                <a:solidFill>
                  <a:srgbClr val="000000"/>
                </a:solidFill>
                <a:latin typeface="Noto Sans CJK KR Regular"/>
              </a:rPr>
              <a:t> descriptor</a:t>
            </a:r>
            <a:r>
              <a:rPr lang="ko-KR" sz="2300" b="false" i="false" u="none" strike="noStrike">
                <a:solidFill>
                  <a:srgbClr val="000000"/>
                </a:solidFill>
                <a:ea typeface="Noto Sans CJK KR Regular"/>
              </a:rPr>
              <a:t>를</a:t>
            </a:r>
            <a:r>
              <a:rPr lang="en-US" sz="23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Noto Sans CJK KR Regular"/>
              </a:rPr>
              <a:t>준비</a:t>
            </a:r>
          </a:p>
          <a:p>
            <a:pPr algn="l" lvl="0">
              <a:lnSpc>
                <a:spcPct val="99600"/>
              </a:lnSpc>
            </a:pPr>
            <a:r>
              <a:rPr lang="en-US" sz="2300" b="false" i="false" u="none" strike="noStrike">
                <a:solidFill>
                  <a:srgbClr val="000000"/>
                </a:solidFill>
                <a:latin typeface="Noto Sans CJK KR Regular"/>
              </a:rPr>
              <a:t/>
            </a:r>
          </a:p>
          <a:p>
            <a:pPr algn="l" lvl="0">
              <a:lnSpc>
                <a:spcPct val="99600"/>
              </a:lnSpc>
            </a:pPr>
            <a:r>
              <a:rPr lang="en-US" sz="2300" b="false" i="false" u="none" strike="noStrike">
                <a:solidFill>
                  <a:srgbClr val="000000"/>
                </a:solidFill>
                <a:latin typeface="Noto Sans CJK KR Regular"/>
              </a:rPr>
              <a:t/>
            </a:r>
          </a:p>
          <a:p>
            <a:pPr algn="l" lvl="0">
              <a:lnSpc>
                <a:spcPct val="99600"/>
              </a:lnSpc>
            </a:pPr>
            <a:r>
              <a:rPr lang="en-US" sz="2300" b="false" i="false" u="none" strike="noStrike">
                <a:solidFill>
                  <a:srgbClr val="000000"/>
                </a:solidFill>
                <a:latin typeface="Noto Sans CJK KR Regular"/>
              </a:rPr>
              <a:t>*skb-&gt;data = </a:t>
            </a:r>
            <a:r>
              <a:rPr lang="ko-KR" sz="2300" b="false" i="false" u="none" strike="noStrike">
                <a:solidFill>
                  <a:srgbClr val="000000"/>
                </a:solidFill>
                <a:ea typeface="Noto Sans CJK KR Regular"/>
              </a:rPr>
              <a:t>프레임의</a:t>
            </a:r>
            <a:r>
              <a:rPr lang="en-US" sz="23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Noto Sans CJK KR Regular"/>
              </a:rPr>
              <a:t>헤더</a:t>
            </a:r>
            <a:r>
              <a:rPr lang="en-US" sz="2300" b="false" i="false" u="none" strike="noStrike">
                <a:solidFill>
                  <a:srgbClr val="000000"/>
                </a:solidFill>
                <a:latin typeface="Noto Sans CJK KR Regular"/>
              </a:rPr>
              <a:t> + payload </a:t>
            </a:r>
            <a:r>
              <a:rPr lang="ko-KR" sz="2300" b="false" i="false" u="none" strike="noStrike">
                <a:solidFill>
                  <a:srgbClr val="000000"/>
                </a:solidFill>
                <a:ea typeface="Noto Sans CJK KR Regular"/>
              </a:rPr>
              <a:t>일부</a:t>
            </a:r>
            <a:r>
              <a:rPr lang="en-US" sz="23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Noto Sans CJK KR Regular"/>
              </a:rPr>
              <a:t>저장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035300" y="1397000"/>
            <a:ext cx="3987800" cy="368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ko-KR" sz="2100" b="false" i="false" u="none" strike="noStrike">
                <a:solidFill>
                  <a:srgbClr val="9E9E9E"/>
                </a:solidFill>
                <a:ea typeface="Gmarket Sans Bold"/>
              </a:rPr>
              <a:t>송신</a:t>
            </a:r>
            <a:r>
              <a:rPr lang="en-US" sz="2100" b="false" i="false" u="none" strike="noStrike">
                <a:solidFill>
                  <a:srgbClr val="9E9E9E"/>
                </a:solidFill>
                <a:latin typeface="Gmarket Sans Bold"/>
              </a:rPr>
              <a:t>(2-2 stmmac_xmit)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8E8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612900" y="1308100"/>
            <a:ext cx="1193800" cy="6223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774700" y="3009900"/>
            <a:ext cx="8597900" cy="53975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9639300" y="4292600"/>
            <a:ext cx="8140700" cy="1460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 indent="-342900" marL="342900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en-US" sz="2300" b="false" i="false" u="none" strike="noStrike">
                <a:solidFill>
                  <a:srgbClr val="000000"/>
                </a:solidFill>
                <a:latin typeface="Noto Sans CJK KR Regular"/>
              </a:rPr>
              <a:t>DMA</a:t>
            </a:r>
            <a:r>
              <a:rPr lang="ko-KR" sz="2300" b="false" i="false" u="none" strike="noStrike">
                <a:solidFill>
                  <a:srgbClr val="000000"/>
                </a:solidFill>
                <a:ea typeface="Noto Sans CJK KR Regular"/>
              </a:rPr>
              <a:t>에게</a:t>
            </a:r>
            <a:r>
              <a:rPr lang="en-US" sz="2300" b="false" i="false" u="none" strike="noStrike">
                <a:solidFill>
                  <a:srgbClr val="000000"/>
                </a:solidFill>
                <a:latin typeface="Noto Sans CJK KR Regular"/>
              </a:rPr>
              <a:t> tx ring</a:t>
            </a:r>
            <a:r>
              <a:rPr lang="ko-KR" sz="2300" b="false" i="false" u="none" strike="noStrike">
                <a:solidFill>
                  <a:srgbClr val="000000"/>
                </a:solidFill>
                <a:ea typeface="Noto Sans CJK KR Regular"/>
              </a:rPr>
              <a:t>의</a:t>
            </a:r>
            <a:r>
              <a:rPr lang="en-US" sz="2300" b="false" i="false" u="none" strike="noStrike">
                <a:solidFill>
                  <a:srgbClr val="000000"/>
                </a:solidFill>
                <a:latin typeface="Noto Sans CJK KR Regular"/>
              </a:rPr>
              <a:t> tail pointer</a:t>
            </a:r>
            <a:r>
              <a:rPr lang="ko-KR" sz="2300" b="false" i="false" u="none" strike="noStrike">
                <a:solidFill>
                  <a:srgbClr val="000000"/>
                </a:solidFill>
                <a:ea typeface="Noto Sans CJK KR Regular"/>
              </a:rPr>
              <a:t>를</a:t>
            </a:r>
            <a:r>
              <a:rPr lang="en-US" sz="23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Noto Sans CJK KR Regular"/>
              </a:rPr>
              <a:t>업데이트</a:t>
            </a:r>
            <a:r>
              <a:rPr lang="en-US" sz="2300" b="false" i="false" u="none" strike="noStrike">
                <a:solidFill>
                  <a:srgbClr val="000000"/>
                </a:solidFill>
                <a:latin typeface="Noto Sans CJK KR Regular"/>
              </a:rPr>
              <a:t> -&gt; </a:t>
            </a:r>
            <a:r>
              <a:rPr lang="ko-KR" sz="2300" b="false" i="false" u="none" strike="noStrike">
                <a:solidFill>
                  <a:srgbClr val="000000"/>
                </a:solidFill>
                <a:ea typeface="Noto Sans CJK KR Regular"/>
              </a:rPr>
              <a:t>전송</a:t>
            </a:r>
            <a:r>
              <a:rPr lang="en-US" sz="23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Noto Sans CJK KR Regular"/>
              </a:rPr>
              <a:t>지시</a:t>
            </a:r>
          </a:p>
          <a:p>
            <a:pPr algn="l" lvl="0">
              <a:lnSpc>
                <a:spcPct val="99600"/>
              </a:lnSpc>
            </a:pPr>
            <a:r>
              <a:rPr lang="en-US" sz="2300" b="false" i="false" u="none" strike="noStrike">
                <a:solidFill>
                  <a:srgbClr val="000000"/>
                </a:solidFill>
                <a:latin typeface="Noto Sans CJK KR Regular"/>
              </a:rPr>
              <a:t/>
            </a:r>
          </a:p>
          <a:p>
            <a:pPr algn="l" lvl="1" indent="-342900" marL="635000">
              <a:lnSpc>
                <a:spcPct val="99600"/>
              </a:lnSpc>
              <a:buClr>
                <a:srgbClr val="000000"/>
              </a:buClr>
              <a:buFont typeface="Arial"/>
              <a:buChar char="○"/>
            </a:pPr>
            <a:r>
              <a:rPr lang="en-US" sz="2300" b="false" i="false" u="none" strike="noStrike">
                <a:solidFill>
                  <a:srgbClr val="000000"/>
                </a:solidFill>
                <a:latin typeface="Noto Sans CJK KR Regular"/>
              </a:rPr>
              <a:t>DMA</a:t>
            </a:r>
            <a:r>
              <a:rPr lang="ko-KR" sz="2300" b="false" i="false" u="none" strike="noStrike">
                <a:solidFill>
                  <a:srgbClr val="000000"/>
                </a:solidFill>
                <a:ea typeface="Noto Sans CJK KR Regular"/>
              </a:rPr>
              <a:t>는</a:t>
            </a:r>
            <a:r>
              <a:rPr lang="en-US" sz="2300" b="false" i="false" u="none" strike="noStrike">
                <a:solidFill>
                  <a:srgbClr val="000000"/>
                </a:solidFill>
                <a:latin typeface="Noto Sans CJK KR Regular"/>
              </a:rPr>
              <a:t> descriptor</a:t>
            </a:r>
            <a:r>
              <a:rPr lang="ko-KR" sz="2300" b="false" i="false" u="none" strike="noStrike">
                <a:solidFill>
                  <a:srgbClr val="000000"/>
                </a:solidFill>
                <a:ea typeface="Noto Sans CJK KR Regular"/>
              </a:rPr>
              <a:t>를</a:t>
            </a:r>
            <a:r>
              <a:rPr lang="en-US" sz="23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Noto Sans CJK KR Regular"/>
              </a:rPr>
              <a:t>읽고</a:t>
            </a:r>
            <a:r>
              <a:rPr lang="en-US" sz="23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Noto Sans CJK KR Regular"/>
              </a:rPr>
              <a:t>프레임</a:t>
            </a:r>
            <a:r>
              <a:rPr lang="en-US" sz="23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Noto Sans CJK KR Regular"/>
              </a:rPr>
              <a:t>조각을</a:t>
            </a:r>
            <a:r>
              <a:rPr lang="en-US" sz="2300" b="false" i="false" u="none" strike="noStrike">
                <a:solidFill>
                  <a:srgbClr val="000000"/>
                </a:solidFill>
                <a:latin typeface="Noto Sans CJK KR Regular"/>
              </a:rPr>
              <a:t> TxFIFO</a:t>
            </a:r>
            <a:r>
              <a:rPr lang="ko-KR" sz="2300" b="false" i="false" u="none" strike="noStrike">
                <a:solidFill>
                  <a:srgbClr val="000000"/>
                </a:solidFill>
                <a:ea typeface="Noto Sans CJK KR Regular"/>
              </a:rPr>
              <a:t>로</a:t>
            </a:r>
            <a:r>
              <a:rPr lang="en-US" sz="23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Noto Sans CJK KR Regular"/>
              </a:rPr>
              <a:t>복사</a:t>
            </a:r>
          </a:p>
          <a:p>
            <a:pPr algn="l" lvl="1" indent="-342900" marL="635000">
              <a:lnSpc>
                <a:spcPct val="99600"/>
              </a:lnSpc>
              <a:buClr>
                <a:srgbClr val="000000"/>
              </a:buClr>
              <a:buFont typeface="Arial"/>
              <a:buChar char="○"/>
            </a:pPr>
            <a:r>
              <a:rPr lang="en-US" sz="2300" b="false" i="false" u="none" strike="noStrike">
                <a:solidFill>
                  <a:srgbClr val="000000"/>
                </a:solidFill>
                <a:latin typeface="Noto Sans CJK KR Regular"/>
              </a:rPr>
              <a:t>TxFIFO</a:t>
            </a:r>
            <a:r>
              <a:rPr lang="ko-KR" sz="2300" b="false" i="false" u="none" strike="noStrike">
                <a:solidFill>
                  <a:srgbClr val="000000"/>
                </a:solidFill>
                <a:ea typeface="Noto Sans CJK KR Regular"/>
              </a:rPr>
              <a:t>가</a:t>
            </a:r>
            <a:r>
              <a:rPr lang="en-US" sz="2300" b="false" i="false" u="none" strike="noStrike">
                <a:solidFill>
                  <a:srgbClr val="000000"/>
                </a:solidFill>
                <a:latin typeface="Noto Sans CJK KR Regular"/>
              </a:rPr>
              <a:t> threshold</a:t>
            </a:r>
            <a:r>
              <a:rPr lang="ko-KR" sz="2300" b="false" i="false" u="none" strike="noStrike">
                <a:solidFill>
                  <a:srgbClr val="000000"/>
                </a:solidFill>
                <a:ea typeface="Noto Sans CJK KR Regular"/>
              </a:rPr>
              <a:t>를</a:t>
            </a:r>
            <a:r>
              <a:rPr lang="en-US" sz="23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Noto Sans CJK KR Regular"/>
              </a:rPr>
              <a:t>넘으면</a:t>
            </a:r>
            <a:r>
              <a:rPr lang="en-US" sz="2300" b="false" i="false" u="none" strike="noStrike">
                <a:solidFill>
                  <a:srgbClr val="000000"/>
                </a:solidFill>
                <a:latin typeface="Noto Sans CJK KR Regular"/>
              </a:rPr>
              <a:t> PHY</a:t>
            </a:r>
            <a:r>
              <a:rPr lang="ko-KR" sz="2300" b="false" i="false" u="none" strike="noStrike">
                <a:solidFill>
                  <a:srgbClr val="000000"/>
                </a:solidFill>
                <a:ea typeface="Noto Sans CJK KR Regular"/>
              </a:rPr>
              <a:t>로</a:t>
            </a:r>
            <a:r>
              <a:rPr lang="en-US" sz="23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Noto Sans CJK KR Regular"/>
              </a:rPr>
              <a:t>데이터를</a:t>
            </a:r>
            <a:r>
              <a:rPr lang="en-US" sz="23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Noto Sans CJK KR Regular"/>
              </a:rPr>
              <a:t>보내어</a:t>
            </a:r>
            <a:r>
              <a:rPr lang="en-US" sz="23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Noto Sans CJK KR Regular"/>
              </a:rPr>
              <a:t>송신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035300" y="1397000"/>
            <a:ext cx="3987800" cy="368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ko-KR" sz="2100" b="false" i="false" u="none" strike="noStrike">
                <a:solidFill>
                  <a:srgbClr val="9E9E9E"/>
                </a:solidFill>
                <a:ea typeface="Gmarket Sans Bold"/>
              </a:rPr>
              <a:t>송신</a:t>
            </a:r>
            <a:r>
              <a:rPr lang="en-US" sz="2100" b="false" i="false" u="none" strike="noStrike">
                <a:solidFill>
                  <a:srgbClr val="9E9E9E"/>
                </a:solidFill>
                <a:latin typeface="Gmarket Sans Bold"/>
              </a:rPr>
              <a:t>(2-2 stmmac_xmit)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2478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612900" y="1308100"/>
            <a:ext cx="1193800" cy="6223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612900" y="8686800"/>
            <a:ext cx="5346700" cy="12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182100" y="8686800"/>
            <a:ext cx="7493000" cy="127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612900" y="3683000"/>
            <a:ext cx="5943600" cy="736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4200" b="false" i="false" u="none" strike="noStrike">
                <a:solidFill>
                  <a:srgbClr val="FFFFFF"/>
                </a:solidFill>
                <a:latin typeface="Gmarket Sans Bold"/>
              </a:rPr>
              <a:t>Table of Contents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144000" y="6083300"/>
            <a:ext cx="7569200" cy="1435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000" b="false" i="false" u="none" strike="noStrike">
                <a:solidFill>
                  <a:srgbClr val="FFFFFF"/>
                </a:solidFill>
                <a:latin typeface="Gmarket Sans Medium"/>
              </a:rPr>
              <a:t>3. </a:t>
            </a:r>
            <a:r>
              <a:rPr lang="ko-KR" sz="3000" b="false" i="false" u="none" strike="noStrike">
                <a:solidFill>
                  <a:srgbClr val="FFFFFF"/>
                </a:solidFill>
                <a:ea typeface="Gmarket Sans Medium"/>
              </a:rPr>
              <a:t>수신</a:t>
            </a:r>
          </a:p>
          <a:p>
            <a:pPr algn="l" lvl="0">
              <a:lnSpc>
                <a:spcPct val="99600"/>
              </a:lnSpc>
            </a:pPr>
            <a:r>
              <a:rPr lang="en-US" sz="3000" b="false" i="false" u="none" strike="noStrike">
                <a:solidFill>
                  <a:srgbClr val="FFFFFF"/>
                </a:solidFill>
                <a:latin typeface="Gmarket Sans Medium"/>
              </a:rPr>
              <a:t>   3-1) </a:t>
            </a:r>
            <a:r>
              <a:rPr lang="ko-KR" sz="3000" b="false" i="false" u="none" strike="noStrike">
                <a:solidFill>
                  <a:srgbClr val="FFFFFF"/>
                </a:solidFill>
                <a:ea typeface="Gmarket Sans Medium"/>
              </a:rPr>
              <a:t>수신</a:t>
            </a:r>
            <a:r>
              <a:rPr lang="en-US" sz="3000" b="false" i="false" u="none" strike="noStrike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3000" b="false" i="false" u="none" strike="noStrike">
                <a:solidFill>
                  <a:srgbClr val="FFFFFF"/>
                </a:solidFill>
                <a:ea typeface="Gmarket Sans Medium"/>
              </a:rPr>
              <a:t>흐름</a:t>
            </a:r>
          </a:p>
          <a:p>
            <a:pPr algn="l" lvl="0">
              <a:lnSpc>
                <a:spcPct val="99600"/>
              </a:lnSpc>
            </a:pPr>
            <a:r>
              <a:rPr lang="en-US" sz="3000" b="false" i="false" u="none" strike="noStrike">
                <a:solidFill>
                  <a:srgbClr val="FFFFFF"/>
                </a:solidFill>
                <a:latin typeface="Gmarket Sans Medium"/>
              </a:rPr>
              <a:t>   3-2) stmmac_rx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055100" y="2857500"/>
            <a:ext cx="6070600" cy="533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000" b="false" i="false" u="none" strike="noStrike">
                <a:solidFill>
                  <a:srgbClr val="FFFFFF"/>
                </a:solidFill>
                <a:latin typeface="Gmarket Sans Medium"/>
              </a:rPr>
              <a:t>1. </a:t>
            </a:r>
            <a:r>
              <a:rPr lang="ko-KR" sz="3000" b="false" i="false" u="none" strike="noStrike">
                <a:solidFill>
                  <a:srgbClr val="FFFFFF"/>
                </a:solidFill>
                <a:ea typeface="Gmarket Sans Medium"/>
              </a:rPr>
              <a:t>전체</a:t>
            </a:r>
            <a:r>
              <a:rPr lang="en-US" sz="3000" b="false" i="false" u="none" strike="noStrike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3000" b="false" i="false" u="none" strike="noStrike">
                <a:solidFill>
                  <a:srgbClr val="FFFFFF"/>
                </a:solidFill>
                <a:ea typeface="Gmarket Sans Medium"/>
              </a:rPr>
              <a:t>구조도</a:t>
            </a:r>
            <a:r>
              <a:rPr lang="en-US" sz="3000" b="false" i="false" u="none" strike="noStrike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3000" b="false" i="false" u="none" strike="noStrike">
                <a:solidFill>
                  <a:srgbClr val="FFFFFF"/>
                </a:solidFill>
                <a:ea typeface="Gmarket Sans Medium"/>
              </a:rPr>
              <a:t>및</a:t>
            </a:r>
            <a:r>
              <a:rPr lang="en-US" sz="3000" b="false" i="false" u="none" strike="noStrike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3000" b="false" i="false" u="none" strike="noStrike">
                <a:solidFill>
                  <a:srgbClr val="FFFFFF"/>
                </a:solidFill>
                <a:ea typeface="Gmarket Sans Medium"/>
              </a:rPr>
              <a:t>관련</a:t>
            </a:r>
            <a:r>
              <a:rPr lang="en-US" sz="3000" b="false" i="false" u="none" strike="noStrike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3000" b="false" i="false" u="none" strike="noStrike">
                <a:solidFill>
                  <a:srgbClr val="FFFFFF"/>
                </a:solidFill>
                <a:ea typeface="Gmarket Sans Medium"/>
              </a:rPr>
              <a:t>서브시스템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055100" y="3683000"/>
            <a:ext cx="7569200" cy="1892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000" b="false" i="false" u="none" strike="noStrike">
                <a:solidFill>
                  <a:srgbClr val="FFFFFF"/>
                </a:solidFill>
                <a:latin typeface="Gmarket Sans Medium"/>
              </a:rPr>
              <a:t>2. </a:t>
            </a:r>
            <a:r>
              <a:rPr lang="ko-KR" sz="3000" b="false" i="false" u="none" strike="noStrike">
                <a:solidFill>
                  <a:srgbClr val="FFFFFF"/>
                </a:solidFill>
                <a:ea typeface="Gmarket Sans Medium"/>
              </a:rPr>
              <a:t>송신</a:t>
            </a:r>
          </a:p>
          <a:p>
            <a:pPr algn="l" lvl="0">
              <a:lnSpc>
                <a:spcPct val="99600"/>
              </a:lnSpc>
            </a:pPr>
            <a:r>
              <a:rPr lang="en-US" sz="3000" b="false" i="false" u="none" strike="noStrike">
                <a:solidFill>
                  <a:srgbClr val="FFFFFF"/>
                </a:solidFill>
                <a:latin typeface="Gmarket Sans Medium"/>
              </a:rPr>
              <a:t>   2-1) </a:t>
            </a:r>
            <a:r>
              <a:rPr lang="ko-KR" sz="3000" b="false" i="false" u="none" strike="noStrike">
                <a:solidFill>
                  <a:srgbClr val="FFFFFF"/>
                </a:solidFill>
                <a:ea typeface="Gmarket Sans Medium"/>
              </a:rPr>
              <a:t>송신</a:t>
            </a:r>
            <a:r>
              <a:rPr lang="en-US" sz="3000" b="false" i="false" u="none" strike="noStrike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3000" b="false" i="false" u="none" strike="noStrike">
                <a:solidFill>
                  <a:srgbClr val="FFFFFF"/>
                </a:solidFill>
                <a:ea typeface="Gmarket Sans Medium"/>
              </a:rPr>
              <a:t>흐름</a:t>
            </a:r>
          </a:p>
          <a:p>
            <a:pPr algn="l" lvl="0">
              <a:lnSpc>
                <a:spcPct val="99600"/>
              </a:lnSpc>
            </a:pPr>
            <a:r>
              <a:rPr lang="en-US" sz="3000" b="false" i="false" u="none" strike="noStrike">
                <a:solidFill>
                  <a:srgbClr val="FFFFFF"/>
                </a:solidFill>
                <a:latin typeface="Gmarket Sans Medium"/>
              </a:rPr>
              <a:t>   2-2) stmmac_xmit </a:t>
            </a:r>
          </a:p>
          <a:p>
            <a:pPr algn="l" lvl="0">
              <a:lnSpc>
                <a:spcPct val="99600"/>
              </a:lnSpc>
            </a:pPr>
            <a:r>
              <a:rPr lang="en-US" sz="3000" b="false" i="false" u="none" strike="noStrike">
                <a:solidFill>
                  <a:srgbClr val="FFFFFF"/>
                </a:solidFill>
                <a:latin typeface="Gmarket Sans Medium"/>
              </a:rPr>
              <a:t>   2-3) </a:t>
            </a:r>
            <a:r>
              <a:rPr lang="ko-KR" sz="3000" b="false" i="false" u="none" strike="noStrike">
                <a:solidFill>
                  <a:srgbClr val="FFFFFF"/>
                </a:solidFill>
                <a:ea typeface="Gmarket Sans Medium"/>
              </a:rPr>
              <a:t>송신</a:t>
            </a:r>
            <a:r>
              <a:rPr lang="en-US" sz="3000" b="false" i="false" u="none" strike="noStrike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3000" b="false" i="false" u="none" strike="noStrike">
                <a:solidFill>
                  <a:srgbClr val="FFFFFF"/>
                </a:solidFill>
                <a:ea typeface="Gmarket Sans Medium"/>
              </a:rPr>
              <a:t>완료</a:t>
            </a:r>
            <a:r>
              <a:rPr lang="en-US" sz="3000" b="false" i="false" u="none" strike="noStrike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3000" b="false" i="false" u="none" strike="noStrike">
                <a:solidFill>
                  <a:srgbClr val="FFFFFF"/>
                </a:solidFill>
                <a:ea typeface="Gmarket Sans Medium"/>
              </a:rPr>
              <a:t>처리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144000" y="7886700"/>
            <a:ext cx="7569200" cy="533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000" b="false" i="false" u="none" strike="noStrike">
                <a:solidFill>
                  <a:srgbClr val="FFFFFF"/>
                </a:solidFill>
                <a:latin typeface="Gmarket Sans Medium"/>
              </a:rPr>
              <a:t>4. </a:t>
            </a:r>
            <a:r>
              <a:rPr lang="ko-KR" sz="3000" b="false" i="false" u="none" strike="noStrike">
                <a:solidFill>
                  <a:srgbClr val="FFFFFF"/>
                </a:solidFill>
                <a:ea typeface="Gmarket Sans Medium"/>
              </a:rPr>
              <a:t>송수신에서</a:t>
            </a:r>
            <a:r>
              <a:rPr lang="en-US" sz="3000" b="false" i="false" u="none" strike="noStrike">
                <a:solidFill>
                  <a:srgbClr val="FFFFFF"/>
                </a:solidFill>
                <a:latin typeface="Gmarket Sans Medium"/>
              </a:rPr>
              <a:t> DMA </a:t>
            </a:r>
            <a:r>
              <a:rPr lang="ko-KR" sz="3000" b="false" i="false" u="none" strike="noStrike">
                <a:solidFill>
                  <a:srgbClr val="FFFFFF"/>
                </a:solidFill>
                <a:ea typeface="Gmarket Sans Medium"/>
              </a:rPr>
              <a:t>작동</a:t>
            </a:r>
            <a:r>
              <a:rPr lang="en-US" sz="3000" b="false" i="false" u="none" strike="noStrike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3000" b="false" i="false" u="none" strike="noStrike">
                <a:solidFill>
                  <a:srgbClr val="FFFFFF"/>
                </a:solidFill>
                <a:ea typeface="Gmarket Sans Medium"/>
              </a:rPr>
              <a:t>방식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2478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612900" y="1308100"/>
            <a:ext cx="1193800" cy="6223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612900" y="8686800"/>
            <a:ext cx="5956300" cy="127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612900" y="4432300"/>
            <a:ext cx="6642100" cy="2019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4200" b="false" i="false" u="none" strike="noStrike">
                <a:solidFill>
                  <a:srgbClr val="FFFFFF"/>
                </a:solidFill>
                <a:ea typeface="Gmarket Sans Bold"/>
              </a:rPr>
              <a:t>송신</a:t>
            </a:r>
          </a:p>
          <a:p>
            <a:pPr algn="l" lvl="0">
              <a:lnSpc>
                <a:spcPct val="99600"/>
              </a:lnSpc>
            </a:pPr>
            <a:r>
              <a:rPr lang="en-US" sz="4200" b="false" i="false" u="none" strike="noStrike">
                <a:solidFill>
                  <a:srgbClr val="FFFFFF"/>
                </a:solidFill>
                <a:latin typeface="Gmarket Sans Bold"/>
              </a:rPr>
              <a:t/>
            </a:r>
          </a:p>
          <a:p>
            <a:pPr algn="l" lvl="0">
              <a:lnSpc>
                <a:spcPct val="99600"/>
              </a:lnSpc>
            </a:pPr>
            <a:r>
              <a:rPr lang="en-US" sz="4200" b="false" i="false" u="none" strike="noStrike">
                <a:solidFill>
                  <a:srgbClr val="FFFFFF"/>
                </a:solidFill>
                <a:latin typeface="Gmarket Sans Bold"/>
              </a:rPr>
              <a:t>2-3) </a:t>
            </a:r>
            <a:r>
              <a:rPr lang="ko-KR" sz="4200" b="false" i="false" u="none" strike="noStrike">
                <a:solidFill>
                  <a:srgbClr val="FFFFFF"/>
                </a:solidFill>
                <a:ea typeface="Gmarket Sans Bold"/>
              </a:rPr>
              <a:t>송신</a:t>
            </a:r>
            <a:r>
              <a:rPr lang="en-US" sz="4200" b="false" i="false" u="none" strike="noStrike">
                <a:solidFill>
                  <a:srgbClr val="FFFFFF"/>
                </a:solidFill>
                <a:latin typeface="Gmarket Sans Bold"/>
              </a:rPr>
              <a:t> </a:t>
            </a:r>
            <a:r>
              <a:rPr lang="ko-KR" sz="4200" b="false" i="false" u="none" strike="noStrike">
                <a:solidFill>
                  <a:srgbClr val="FFFFFF"/>
                </a:solidFill>
                <a:ea typeface="Gmarket Sans Bold"/>
              </a:rPr>
              <a:t>완료</a:t>
            </a:r>
            <a:r>
              <a:rPr lang="en-US" sz="4200" b="false" i="false" u="none" strike="noStrike">
                <a:solidFill>
                  <a:srgbClr val="FFFFFF"/>
                </a:solidFill>
                <a:latin typeface="Gmarket Sans Bold"/>
              </a:rPr>
              <a:t> </a:t>
            </a:r>
            <a:r>
              <a:rPr lang="ko-KR" sz="4200" b="false" i="false" u="none" strike="noStrike">
                <a:solidFill>
                  <a:srgbClr val="FFFFFF"/>
                </a:solidFill>
                <a:ea typeface="Gmarket Sans Bold"/>
              </a:rPr>
              <a:t>처리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140700" y="3314700"/>
            <a:ext cx="8534400" cy="7162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40300" b="false" i="false" u="none" strike="noStrike">
                <a:solidFill>
                  <a:srgbClr val="FFFFFF">
                    <a:alpha val="10196"/>
                  </a:srgbClr>
                </a:solidFill>
                <a:latin typeface="Gmarket Sans Bold"/>
              </a:rPr>
              <a:t>02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8E8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612900" y="1308100"/>
            <a:ext cx="1193800" cy="6223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85800" y="2070100"/>
            <a:ext cx="10490200" cy="78232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1607800" y="4660900"/>
            <a:ext cx="5943600" cy="1816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300" b="false" i="false" u="none" strike="noStrike">
                <a:solidFill>
                  <a:srgbClr val="000000"/>
                </a:solidFill>
                <a:latin typeface="Noto Sans CJK KR Regular"/>
              </a:rPr>
              <a:t>stmmac_tx_clean</a:t>
            </a:r>
            <a:r>
              <a:rPr lang="ko-KR" sz="2300" b="false" i="false" u="none" strike="noStrike">
                <a:solidFill>
                  <a:srgbClr val="000000"/>
                </a:solidFill>
                <a:ea typeface="Noto Sans CJK KR Regular"/>
              </a:rPr>
              <a:t>에서</a:t>
            </a:r>
            <a:r>
              <a:rPr lang="en-US" sz="23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Noto Sans CJK KR Regular"/>
              </a:rPr>
              <a:t>송신완료</a:t>
            </a:r>
            <a:r>
              <a:rPr lang="en-US" sz="23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Noto Sans CJK KR Regular"/>
              </a:rPr>
              <a:t>처리작업</a:t>
            </a:r>
            <a:r>
              <a:rPr lang="en-US" sz="23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Noto Sans CJK KR Regular"/>
              </a:rPr>
              <a:t>수행</a:t>
            </a:r>
          </a:p>
          <a:p>
            <a:pPr algn="l" lvl="0">
              <a:lnSpc>
                <a:spcPct val="99600"/>
              </a:lnSpc>
            </a:pPr>
            <a:r>
              <a:rPr lang="en-US" sz="2300" b="false" i="false" u="none" strike="noStrike">
                <a:solidFill>
                  <a:srgbClr val="000000"/>
                </a:solidFill>
                <a:latin typeface="Noto Sans CJK KR Regular"/>
              </a:rPr>
              <a:t/>
            </a:r>
          </a:p>
          <a:p>
            <a:pPr algn="l" lvl="0" indent="-342900" marL="342900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en-US" sz="2300" b="false" i="false" u="none" strike="noStrike">
                <a:solidFill>
                  <a:srgbClr val="000000"/>
                </a:solidFill>
                <a:latin typeface="Noto Sans CJK KR Regular"/>
              </a:rPr>
              <a:t>dma </a:t>
            </a:r>
            <a:r>
              <a:rPr lang="ko-KR" sz="2300" b="false" i="false" u="none" strike="noStrike">
                <a:solidFill>
                  <a:srgbClr val="000000"/>
                </a:solidFill>
                <a:ea typeface="Noto Sans CJK KR Regular"/>
              </a:rPr>
              <a:t>매핑</a:t>
            </a:r>
            <a:r>
              <a:rPr lang="en-US" sz="23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Noto Sans CJK KR Regular"/>
              </a:rPr>
              <a:t>해제</a:t>
            </a:r>
          </a:p>
          <a:p>
            <a:pPr algn="l" lvl="0" indent="-342900" marL="342900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300" b="false" i="false" u="none" strike="noStrike">
                <a:solidFill>
                  <a:srgbClr val="000000"/>
                </a:solidFill>
                <a:ea typeface="Noto Sans CJK KR Regular"/>
              </a:rPr>
              <a:t>송신에</a:t>
            </a:r>
            <a:r>
              <a:rPr lang="en-US" sz="23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Noto Sans CJK KR Regular"/>
              </a:rPr>
              <a:t>사용했던</a:t>
            </a:r>
            <a:r>
              <a:rPr lang="en-US" sz="2300" b="false" i="false" u="none" strike="noStrike">
                <a:solidFill>
                  <a:srgbClr val="000000"/>
                </a:solidFill>
                <a:latin typeface="Noto Sans CJK KR Regular"/>
              </a:rPr>
              <a:t> descriptor </a:t>
            </a:r>
            <a:r>
              <a:rPr lang="ko-KR" sz="2300" b="false" i="false" u="none" strike="noStrike">
                <a:solidFill>
                  <a:srgbClr val="000000"/>
                </a:solidFill>
                <a:ea typeface="Noto Sans CJK KR Regular"/>
              </a:rPr>
              <a:t>정리</a:t>
            </a:r>
          </a:p>
          <a:p>
            <a:pPr algn="l" lvl="0">
              <a:lnSpc>
                <a:spcPct val="99600"/>
              </a:lnSpc>
            </a:pPr>
            <a:r>
              <a:rPr lang="en-US" sz="2300" b="false" i="false" u="none" strike="noStrike">
                <a:solidFill>
                  <a:srgbClr val="000000"/>
                </a:solidFill>
                <a:latin typeface="Noto Sans CJK KR Regular"/>
              </a:rPr>
              <a:t>(</a:t>
            </a:r>
            <a:r>
              <a:rPr lang="ko-KR" sz="2300" b="false" i="false" u="none" strike="noStrike">
                <a:solidFill>
                  <a:srgbClr val="000000"/>
                </a:solidFill>
                <a:ea typeface="Noto Sans CJK KR Regular"/>
              </a:rPr>
              <a:t>재사용</a:t>
            </a:r>
            <a:r>
              <a:rPr lang="en-US" sz="23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Noto Sans CJK KR Regular"/>
              </a:rPr>
              <a:t>가능하도록</a:t>
            </a:r>
            <a:r>
              <a:rPr lang="en-US" sz="2300" b="false" i="false" u="none" strike="noStrike">
                <a:solidFill>
                  <a:srgbClr val="000000"/>
                </a:solidFill>
                <a:latin typeface="Noto Sans CJK KR Regular"/>
              </a:rPr>
              <a:t>)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035300" y="1397000"/>
            <a:ext cx="3987800" cy="368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ko-KR" sz="2100" b="false" i="false" u="none" strike="noStrike">
                <a:solidFill>
                  <a:srgbClr val="9E9E9E"/>
                </a:solidFill>
                <a:ea typeface="Gmarket Sans Bold"/>
              </a:rPr>
              <a:t>송신</a:t>
            </a:r>
            <a:r>
              <a:rPr lang="en-US" sz="2100" b="false" i="false" u="none" strike="noStrike">
                <a:solidFill>
                  <a:srgbClr val="9E9E9E"/>
                </a:solidFill>
                <a:latin typeface="Gmarket Sans Bold"/>
              </a:rPr>
              <a:t>(2-3 </a:t>
            </a:r>
            <a:r>
              <a:rPr lang="ko-KR" sz="2100" b="false" i="false" u="none" strike="noStrike">
                <a:solidFill>
                  <a:srgbClr val="9E9E9E"/>
                </a:solidFill>
                <a:ea typeface="Gmarket Sans Bold"/>
              </a:rPr>
              <a:t>송신</a:t>
            </a:r>
            <a:r>
              <a:rPr lang="en-US" sz="2100" b="false" i="false" u="none" strike="noStrike">
                <a:solidFill>
                  <a:srgbClr val="9E9E9E"/>
                </a:solidFill>
                <a:latin typeface="Gmarket Sans Bold"/>
              </a:rPr>
              <a:t> </a:t>
            </a:r>
            <a:r>
              <a:rPr lang="ko-KR" sz="2100" b="false" i="false" u="none" strike="noStrike">
                <a:solidFill>
                  <a:srgbClr val="9E9E9E"/>
                </a:solidFill>
                <a:ea typeface="Gmarket Sans Bold"/>
              </a:rPr>
              <a:t>완료</a:t>
            </a:r>
            <a:r>
              <a:rPr lang="en-US" sz="2100" b="false" i="false" u="none" strike="noStrike">
                <a:solidFill>
                  <a:srgbClr val="9E9E9E"/>
                </a:solidFill>
                <a:latin typeface="Gmarket Sans Bold"/>
              </a:rPr>
              <a:t> </a:t>
            </a:r>
            <a:r>
              <a:rPr lang="ko-KR" sz="2100" b="false" i="false" u="none" strike="noStrike">
                <a:solidFill>
                  <a:srgbClr val="9E9E9E"/>
                </a:solidFill>
                <a:ea typeface="Gmarket Sans Bold"/>
              </a:rPr>
              <a:t>처리</a:t>
            </a:r>
            <a:r>
              <a:rPr lang="en-US" sz="2100" b="false" i="false" u="none" strike="noStrike">
                <a:solidFill>
                  <a:srgbClr val="9E9E9E"/>
                </a:solidFill>
                <a:latin typeface="Gmarket Sans Bold"/>
              </a:rPr>
              <a:t>)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2478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612900" y="1308100"/>
            <a:ext cx="1193800" cy="6223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612900" y="8686800"/>
            <a:ext cx="5956300" cy="127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612900" y="4432300"/>
            <a:ext cx="6642100" cy="2019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4200" b="false" i="false" u="none" strike="noStrike">
                <a:solidFill>
                  <a:srgbClr val="FFFFFF"/>
                </a:solidFill>
                <a:ea typeface="Gmarket Sans Bold"/>
              </a:rPr>
              <a:t>수신</a:t>
            </a:r>
          </a:p>
          <a:p>
            <a:pPr algn="l" lvl="0">
              <a:lnSpc>
                <a:spcPct val="99600"/>
              </a:lnSpc>
            </a:pPr>
            <a:r>
              <a:rPr lang="en-US" sz="4200" b="false" i="false" u="none" strike="noStrike">
                <a:solidFill>
                  <a:srgbClr val="FFFFFF"/>
                </a:solidFill>
                <a:latin typeface="Gmarket Sans Bold"/>
              </a:rPr>
              <a:t/>
            </a:r>
          </a:p>
          <a:p>
            <a:pPr algn="l" lvl="0">
              <a:lnSpc>
                <a:spcPct val="99600"/>
              </a:lnSpc>
            </a:pPr>
            <a:r>
              <a:rPr lang="en-US" sz="4200" b="false" i="false" u="none" strike="noStrike">
                <a:solidFill>
                  <a:srgbClr val="FFFFFF"/>
                </a:solidFill>
                <a:latin typeface="Gmarket Sans Bold"/>
              </a:rPr>
              <a:t>3-1) </a:t>
            </a:r>
            <a:r>
              <a:rPr lang="ko-KR" sz="4200" b="false" i="false" u="none" strike="noStrike">
                <a:solidFill>
                  <a:srgbClr val="FFFFFF"/>
                </a:solidFill>
                <a:ea typeface="Gmarket Sans Bold"/>
              </a:rPr>
              <a:t>수신</a:t>
            </a:r>
            <a:r>
              <a:rPr lang="en-US" sz="4200" b="false" i="false" u="none" strike="noStrike">
                <a:solidFill>
                  <a:srgbClr val="FFFFFF"/>
                </a:solidFill>
                <a:latin typeface="Gmarket Sans Bold"/>
              </a:rPr>
              <a:t> </a:t>
            </a:r>
            <a:r>
              <a:rPr lang="ko-KR" sz="4200" b="false" i="false" u="none" strike="noStrike">
                <a:solidFill>
                  <a:srgbClr val="FFFFFF"/>
                </a:solidFill>
                <a:ea typeface="Gmarket Sans Bold"/>
              </a:rPr>
              <a:t>흐름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140700" y="3314700"/>
            <a:ext cx="8534400" cy="7162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40300" b="false" i="false" u="none" strike="noStrike">
                <a:solidFill>
                  <a:srgbClr val="FFFFFF">
                    <a:alpha val="10196"/>
                  </a:srgbClr>
                </a:solidFill>
                <a:latin typeface="Gmarket Sans Bold"/>
              </a:rPr>
              <a:t>03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8E8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612900" y="1308100"/>
            <a:ext cx="1193800" cy="6223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2006600" y="1384300"/>
            <a:ext cx="14274800" cy="80137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3035300" y="1397000"/>
            <a:ext cx="3987800" cy="368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ko-KR" sz="2100" b="false" i="false" u="none" strike="noStrike">
                <a:solidFill>
                  <a:srgbClr val="9E9E9E"/>
                </a:solidFill>
                <a:ea typeface="Gmarket Sans Bold"/>
              </a:rPr>
              <a:t>수신</a:t>
            </a:r>
            <a:r>
              <a:rPr lang="en-US" sz="2100" b="false" i="false" u="none" strike="noStrike">
                <a:solidFill>
                  <a:srgbClr val="9E9E9E"/>
                </a:solidFill>
                <a:latin typeface="Gmarket Sans Bold"/>
              </a:rPr>
              <a:t>(3-1 </a:t>
            </a:r>
            <a:r>
              <a:rPr lang="ko-KR" sz="2100" b="false" i="false" u="none" strike="noStrike">
                <a:solidFill>
                  <a:srgbClr val="9E9E9E"/>
                </a:solidFill>
                <a:ea typeface="Gmarket Sans Bold"/>
              </a:rPr>
              <a:t>수신흐름</a:t>
            </a:r>
            <a:r>
              <a:rPr lang="en-US" sz="2100" b="false" i="false" u="none" strike="noStrike">
                <a:solidFill>
                  <a:srgbClr val="9E9E9E"/>
                </a:solidFill>
                <a:latin typeface="Gmarket Sans Bold"/>
              </a:rPr>
              <a:t>)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8E8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612900" y="1308100"/>
            <a:ext cx="1193800" cy="6223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292100" y="1612900"/>
            <a:ext cx="11214100" cy="83566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3035300" y="1397000"/>
            <a:ext cx="3987800" cy="368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ko-KR" sz="2100" b="false" i="false" u="none" strike="noStrike">
                <a:solidFill>
                  <a:srgbClr val="9E9E9E"/>
                </a:solidFill>
                <a:ea typeface="Gmarket Sans Bold"/>
              </a:rPr>
              <a:t>수신</a:t>
            </a:r>
            <a:r>
              <a:rPr lang="en-US" sz="2100" b="false" i="false" u="none" strike="noStrike">
                <a:solidFill>
                  <a:srgbClr val="9E9E9E"/>
                </a:solidFill>
                <a:latin typeface="Gmarket Sans Bold"/>
              </a:rPr>
              <a:t>(3-1 </a:t>
            </a:r>
            <a:r>
              <a:rPr lang="ko-KR" sz="2100" b="false" i="false" u="none" strike="noStrike">
                <a:solidFill>
                  <a:srgbClr val="9E9E9E"/>
                </a:solidFill>
                <a:ea typeface="Gmarket Sans Bold"/>
              </a:rPr>
              <a:t>수신흐름</a:t>
            </a:r>
            <a:r>
              <a:rPr lang="en-US" sz="2100" b="false" i="false" u="none" strike="noStrike">
                <a:solidFill>
                  <a:srgbClr val="9E9E9E"/>
                </a:solidFill>
                <a:latin typeface="Gmarket Sans Bold"/>
              </a:rPr>
              <a:t>)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1734800" y="3606800"/>
            <a:ext cx="6324600" cy="3568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 indent="-342900" marL="342900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300" b="false" i="false" u="none" strike="noStrike">
                <a:solidFill>
                  <a:srgbClr val="000000"/>
                </a:solidFill>
                <a:ea typeface="Noto Sans CJK KR Regular"/>
              </a:rPr>
              <a:t>수신</a:t>
            </a:r>
            <a:r>
              <a:rPr lang="en-US" sz="23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Noto Sans CJK KR Regular"/>
              </a:rPr>
              <a:t>핸들러</a:t>
            </a:r>
            <a:r>
              <a:rPr lang="en-US" sz="23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Noto Sans CJK KR Regular"/>
              </a:rPr>
              <a:t>등록</a:t>
            </a:r>
          </a:p>
          <a:p>
            <a:pPr algn="l" lvl="0">
              <a:lnSpc>
                <a:spcPct val="99600"/>
              </a:lnSpc>
            </a:pPr>
            <a:r>
              <a:rPr lang="en-US" sz="2300" b="false" i="false" u="none" strike="noStrike">
                <a:solidFill>
                  <a:srgbClr val="000000"/>
                </a:solidFill>
                <a:latin typeface="Noto Sans CJK KR Regular"/>
              </a:rPr>
              <a:t/>
            </a:r>
          </a:p>
          <a:p>
            <a:pPr algn="l" lvl="1" indent="-342900" marL="635000">
              <a:lnSpc>
                <a:spcPct val="99600"/>
              </a:lnSpc>
              <a:buClr>
                <a:srgbClr val="000000"/>
              </a:buClr>
              <a:buFont typeface="Arial"/>
              <a:buChar char="○"/>
            </a:pPr>
            <a:r>
              <a:rPr lang="en-US" sz="2300" b="false" i="false" u="none" strike="noStrike">
                <a:solidFill>
                  <a:srgbClr val="000000"/>
                </a:solidFill>
                <a:latin typeface="Noto Sans CJK KR Regular"/>
              </a:rPr>
              <a:t>probe</a:t>
            </a:r>
            <a:r>
              <a:rPr lang="ko-KR" sz="2300" b="false" i="false" u="none" strike="noStrike">
                <a:solidFill>
                  <a:srgbClr val="000000"/>
                </a:solidFill>
                <a:ea typeface="Noto Sans CJK KR Regular"/>
              </a:rPr>
              <a:t>과정에서</a:t>
            </a:r>
            <a:r>
              <a:rPr lang="en-US" sz="23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Noto Sans CJK KR Regular"/>
              </a:rPr>
              <a:t>수신</a:t>
            </a:r>
            <a:r>
              <a:rPr lang="en-US" sz="2300" b="false" i="false" u="none" strike="noStrike">
                <a:solidFill>
                  <a:srgbClr val="000000"/>
                </a:solidFill>
                <a:latin typeface="Noto Sans CJK KR Regular"/>
              </a:rPr>
              <a:t> napi poll </a:t>
            </a:r>
            <a:r>
              <a:rPr lang="ko-KR" sz="2300" b="false" i="false" u="none" strike="noStrike">
                <a:solidFill>
                  <a:srgbClr val="000000"/>
                </a:solidFill>
                <a:ea typeface="Noto Sans CJK KR Regular"/>
              </a:rPr>
              <a:t>핸들러</a:t>
            </a:r>
            <a:r>
              <a:rPr lang="en-US" sz="23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Noto Sans CJK KR Regular"/>
              </a:rPr>
              <a:t>등록</a:t>
            </a:r>
            <a:r>
              <a:rPr lang="en-US" sz="2300" b="false" i="false" u="none" strike="noStrike">
                <a:solidFill>
                  <a:srgbClr val="000000"/>
                </a:solidFill>
                <a:latin typeface="Noto Sans CJK KR Regular"/>
              </a:rPr>
              <a:t>(stmmac_napi_poll_rx) </a:t>
            </a:r>
          </a:p>
          <a:p>
            <a:pPr algn="l" lvl="0">
              <a:lnSpc>
                <a:spcPct val="99600"/>
              </a:lnSpc>
            </a:pPr>
            <a:r>
              <a:rPr lang="en-US" sz="2300" b="false" i="false" u="none" strike="noStrike">
                <a:solidFill>
                  <a:srgbClr val="000000"/>
                </a:solidFill>
                <a:latin typeface="Noto Sans CJK KR Regular"/>
              </a:rPr>
              <a:t/>
            </a:r>
          </a:p>
          <a:p>
            <a:pPr algn="l" lvl="0" indent="-342900" marL="342900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en-US" sz="2300" b="false" i="false" u="none" strike="noStrike">
                <a:solidFill>
                  <a:srgbClr val="000000"/>
                </a:solidFill>
                <a:latin typeface="Noto Sans CJK KR Regular"/>
              </a:rPr>
              <a:t>stmmac_napi_poll_rx -&gt; stmmac_rx</a:t>
            </a:r>
          </a:p>
          <a:p>
            <a:pPr algn="l" lvl="0">
              <a:lnSpc>
                <a:spcPct val="99600"/>
              </a:lnSpc>
            </a:pPr>
            <a:r>
              <a:rPr lang="en-US" sz="2300" b="false" i="false" u="none" strike="noStrike">
                <a:solidFill>
                  <a:srgbClr val="000000"/>
                </a:solidFill>
                <a:latin typeface="Noto Sans CJK KR Regular"/>
              </a:rPr>
              <a:t/>
            </a:r>
          </a:p>
          <a:p>
            <a:pPr algn="l" lvl="0">
              <a:lnSpc>
                <a:spcPct val="99600"/>
              </a:lnSpc>
            </a:pPr>
            <a:r>
              <a:rPr lang="en-US" sz="2300" b="false" i="false" u="none" strike="noStrike">
                <a:solidFill>
                  <a:srgbClr val="000000"/>
                </a:solidFill>
                <a:latin typeface="Noto Sans CJK KR Regular"/>
              </a:rPr>
              <a:t>     1. DMA</a:t>
            </a:r>
            <a:r>
              <a:rPr lang="ko-KR" sz="2300" b="false" i="false" u="none" strike="noStrike">
                <a:solidFill>
                  <a:srgbClr val="000000"/>
                </a:solidFill>
                <a:ea typeface="Noto Sans CJK KR Regular"/>
              </a:rPr>
              <a:t>가</a:t>
            </a:r>
            <a:r>
              <a:rPr lang="en-US" sz="23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Noto Sans CJK KR Regular"/>
              </a:rPr>
              <a:t>복사해놓은</a:t>
            </a:r>
            <a:r>
              <a:rPr lang="en-US" sz="23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Noto Sans CJK KR Regular"/>
              </a:rPr>
              <a:t>데이터를</a:t>
            </a:r>
            <a:r>
              <a:rPr lang="en-US" sz="23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Noto Sans CJK KR Regular"/>
              </a:rPr>
              <a:t>모아</a:t>
            </a:r>
            <a:r>
              <a:rPr lang="en-US" sz="23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Noto Sans CJK KR Regular"/>
              </a:rPr>
              <a:t>프레임을</a:t>
            </a:r>
            <a:r>
              <a:rPr lang="en-US" sz="2300" b="false" i="false" u="none" strike="noStrike">
                <a:solidFill>
                  <a:srgbClr val="000000"/>
                </a:solidFill>
                <a:latin typeface="Noto Sans CJK KR Regular"/>
              </a:rPr>
              <a:t>             </a:t>
            </a:r>
            <a:r>
              <a:rPr lang="ko-KR" sz="2300" b="false" i="false" u="none" strike="noStrike">
                <a:solidFill>
                  <a:srgbClr val="000000"/>
                </a:solidFill>
                <a:ea typeface="Noto Sans CJK KR Regular"/>
              </a:rPr>
              <a:t>완성해나감</a:t>
            </a:r>
            <a:r>
              <a:rPr lang="en-US" sz="2300" b="false" i="false" u="none" strike="noStrike">
                <a:solidFill>
                  <a:srgbClr val="000000"/>
                </a:solidFill>
                <a:latin typeface="Noto Sans CJK KR Regular"/>
              </a:rPr>
              <a:t>.</a:t>
            </a:r>
          </a:p>
          <a:p>
            <a:pPr algn="l" lvl="0">
              <a:lnSpc>
                <a:spcPct val="99600"/>
              </a:lnSpc>
            </a:pPr>
            <a:r>
              <a:rPr lang="en-US" sz="2300" b="false" i="false" u="none" strike="noStrike">
                <a:solidFill>
                  <a:srgbClr val="000000"/>
                </a:solidFill>
                <a:latin typeface="Noto Sans CJK KR Regular"/>
              </a:rPr>
              <a:t>     2. </a:t>
            </a:r>
            <a:r>
              <a:rPr lang="ko-KR" sz="2300" b="false" i="false" u="none" strike="noStrike">
                <a:solidFill>
                  <a:srgbClr val="000000"/>
                </a:solidFill>
                <a:ea typeface="Noto Sans CJK KR Regular"/>
              </a:rPr>
              <a:t>프레임을</a:t>
            </a:r>
            <a:r>
              <a:rPr lang="en-US" sz="23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Noto Sans CJK KR Regular"/>
              </a:rPr>
              <a:t>완성하면</a:t>
            </a:r>
            <a:r>
              <a:rPr lang="en-US" sz="23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Noto Sans CJK KR Regular"/>
              </a:rPr>
              <a:t>상위</a:t>
            </a:r>
            <a:r>
              <a:rPr lang="en-US" sz="23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Noto Sans CJK KR Regular"/>
              </a:rPr>
              <a:t>네트워크</a:t>
            </a:r>
            <a:r>
              <a:rPr lang="en-US" sz="23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Noto Sans CJK KR Regular"/>
              </a:rPr>
              <a:t>계층에</a:t>
            </a:r>
            <a:r>
              <a:rPr lang="en-US" sz="23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Noto Sans CJK KR Regular"/>
              </a:rPr>
              <a:t>전송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8E8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612900" y="1308100"/>
            <a:ext cx="1193800" cy="6223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292100" y="1612900"/>
            <a:ext cx="11214100" cy="83566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546600" y="5143500"/>
            <a:ext cx="2019300" cy="38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546600" y="6311900"/>
            <a:ext cx="2019300" cy="381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4013200" y="5715000"/>
            <a:ext cx="1155700" cy="381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6019800" y="5702300"/>
            <a:ext cx="1155700" cy="381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3035300" y="1397000"/>
            <a:ext cx="3987800" cy="368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ko-KR" sz="2100" b="false" i="false" u="none" strike="noStrike">
                <a:solidFill>
                  <a:srgbClr val="9E9E9E"/>
                </a:solidFill>
                <a:ea typeface="Gmarket Sans Bold"/>
              </a:rPr>
              <a:t>수신</a:t>
            </a:r>
            <a:r>
              <a:rPr lang="en-US" sz="2100" b="false" i="false" u="none" strike="noStrike">
                <a:solidFill>
                  <a:srgbClr val="9E9E9E"/>
                </a:solidFill>
                <a:latin typeface="Gmarket Sans Bold"/>
              </a:rPr>
              <a:t>(3-1 </a:t>
            </a:r>
            <a:r>
              <a:rPr lang="ko-KR" sz="2100" b="false" i="false" u="none" strike="noStrike">
                <a:solidFill>
                  <a:srgbClr val="9E9E9E"/>
                </a:solidFill>
                <a:ea typeface="Gmarket Sans Bold"/>
              </a:rPr>
              <a:t>수신흐름</a:t>
            </a:r>
            <a:r>
              <a:rPr lang="en-US" sz="2100" b="false" i="false" u="none" strike="noStrike">
                <a:solidFill>
                  <a:srgbClr val="9E9E9E"/>
                </a:solidFill>
                <a:latin typeface="Gmarket Sans Bold"/>
              </a:rPr>
              <a:t>)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734800" y="3606800"/>
            <a:ext cx="6324600" cy="3568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 indent="-342900" marL="342900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300" b="false" i="false" u="none" strike="noStrike">
                <a:solidFill>
                  <a:srgbClr val="000000"/>
                </a:solidFill>
                <a:ea typeface="Noto Sans CJK KR Regular"/>
              </a:rPr>
              <a:t>수신</a:t>
            </a:r>
            <a:r>
              <a:rPr lang="en-US" sz="23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Noto Sans CJK KR Regular"/>
              </a:rPr>
              <a:t>핸들러</a:t>
            </a:r>
            <a:r>
              <a:rPr lang="en-US" sz="23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Noto Sans CJK KR Regular"/>
              </a:rPr>
              <a:t>등록</a:t>
            </a:r>
          </a:p>
          <a:p>
            <a:pPr algn="l" lvl="0">
              <a:lnSpc>
                <a:spcPct val="99600"/>
              </a:lnSpc>
            </a:pPr>
            <a:r>
              <a:rPr lang="en-US" sz="2300" b="false" i="false" u="none" strike="noStrike">
                <a:solidFill>
                  <a:srgbClr val="000000"/>
                </a:solidFill>
                <a:latin typeface="Noto Sans CJK KR Regular"/>
              </a:rPr>
              <a:t/>
            </a:r>
          </a:p>
          <a:p>
            <a:pPr algn="l" lvl="1" indent="-342900" marL="635000">
              <a:lnSpc>
                <a:spcPct val="99600"/>
              </a:lnSpc>
              <a:buClr>
                <a:srgbClr val="000000"/>
              </a:buClr>
              <a:buFont typeface="Arial"/>
              <a:buChar char="○"/>
            </a:pPr>
            <a:r>
              <a:rPr lang="en-US" sz="2300" b="false" i="false" u="none" strike="noStrike">
                <a:solidFill>
                  <a:srgbClr val="000000"/>
                </a:solidFill>
                <a:latin typeface="Noto Sans CJK KR Regular"/>
              </a:rPr>
              <a:t>probe</a:t>
            </a:r>
            <a:r>
              <a:rPr lang="ko-KR" sz="2300" b="false" i="false" u="none" strike="noStrike">
                <a:solidFill>
                  <a:srgbClr val="000000"/>
                </a:solidFill>
                <a:ea typeface="Noto Sans CJK KR Regular"/>
              </a:rPr>
              <a:t>과정에서</a:t>
            </a:r>
            <a:r>
              <a:rPr lang="en-US" sz="23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Noto Sans CJK KR Regular"/>
              </a:rPr>
              <a:t>수신</a:t>
            </a:r>
            <a:r>
              <a:rPr lang="en-US" sz="2300" b="false" i="false" u="none" strike="noStrike">
                <a:solidFill>
                  <a:srgbClr val="000000"/>
                </a:solidFill>
                <a:latin typeface="Noto Sans CJK KR Regular"/>
              </a:rPr>
              <a:t> napi poll </a:t>
            </a:r>
            <a:r>
              <a:rPr lang="ko-KR" sz="2300" b="false" i="false" u="none" strike="noStrike">
                <a:solidFill>
                  <a:srgbClr val="000000"/>
                </a:solidFill>
                <a:ea typeface="Noto Sans CJK KR Regular"/>
              </a:rPr>
              <a:t>핸들러</a:t>
            </a:r>
            <a:r>
              <a:rPr lang="en-US" sz="23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Noto Sans CJK KR Regular"/>
              </a:rPr>
              <a:t>등록</a:t>
            </a:r>
            <a:r>
              <a:rPr lang="en-US" sz="2300" b="false" i="false" u="none" strike="noStrike">
                <a:solidFill>
                  <a:srgbClr val="000000"/>
                </a:solidFill>
                <a:latin typeface="Noto Sans CJK KR Regular"/>
              </a:rPr>
              <a:t>(stmmac_napi_poll_rx) </a:t>
            </a:r>
          </a:p>
          <a:p>
            <a:pPr algn="l" lvl="0">
              <a:lnSpc>
                <a:spcPct val="99600"/>
              </a:lnSpc>
            </a:pPr>
            <a:r>
              <a:rPr lang="en-US" sz="2300" b="false" i="false" u="none" strike="noStrike">
                <a:solidFill>
                  <a:srgbClr val="000000"/>
                </a:solidFill>
                <a:latin typeface="Noto Sans CJK KR Regular"/>
              </a:rPr>
              <a:t/>
            </a:r>
          </a:p>
          <a:p>
            <a:pPr algn="l" lvl="0" indent="-342900" marL="342900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en-US" sz="2300" b="false" i="false" u="none" strike="noStrike">
                <a:solidFill>
                  <a:srgbClr val="000000"/>
                </a:solidFill>
                <a:latin typeface="Noto Sans CJK KR Regular"/>
              </a:rPr>
              <a:t>stmmac_napi_poll_rx -&gt; stmmac_rx</a:t>
            </a:r>
          </a:p>
          <a:p>
            <a:pPr algn="l" lvl="0">
              <a:lnSpc>
                <a:spcPct val="99600"/>
              </a:lnSpc>
            </a:pPr>
            <a:r>
              <a:rPr lang="en-US" sz="2300" b="false" i="false" u="none" strike="noStrike">
                <a:solidFill>
                  <a:srgbClr val="000000"/>
                </a:solidFill>
                <a:latin typeface="Noto Sans CJK KR Regular"/>
              </a:rPr>
              <a:t/>
            </a:r>
          </a:p>
          <a:p>
            <a:pPr algn="l" lvl="0">
              <a:lnSpc>
                <a:spcPct val="99600"/>
              </a:lnSpc>
            </a:pPr>
            <a:r>
              <a:rPr lang="en-US" sz="2300" b="false" i="false" u="none" strike="noStrike">
                <a:solidFill>
                  <a:srgbClr val="000000"/>
                </a:solidFill>
                <a:latin typeface="Noto Sans CJK KR Regular"/>
              </a:rPr>
              <a:t>     1. DMA</a:t>
            </a:r>
            <a:r>
              <a:rPr lang="ko-KR" sz="2300" b="false" i="false" u="none" strike="noStrike">
                <a:solidFill>
                  <a:srgbClr val="000000"/>
                </a:solidFill>
                <a:ea typeface="Noto Sans CJK KR Regular"/>
              </a:rPr>
              <a:t>가</a:t>
            </a:r>
            <a:r>
              <a:rPr lang="en-US" sz="23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Noto Sans CJK KR Regular"/>
              </a:rPr>
              <a:t>복사해놓은</a:t>
            </a:r>
            <a:r>
              <a:rPr lang="en-US" sz="23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Noto Sans CJK KR Regular"/>
              </a:rPr>
              <a:t>데이터를</a:t>
            </a:r>
            <a:r>
              <a:rPr lang="en-US" sz="23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Noto Sans CJK KR Regular"/>
              </a:rPr>
              <a:t>모아</a:t>
            </a:r>
            <a:r>
              <a:rPr lang="en-US" sz="23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Noto Sans CJK KR Regular"/>
              </a:rPr>
              <a:t>프레임을</a:t>
            </a:r>
            <a:r>
              <a:rPr lang="en-US" sz="2300" b="false" i="false" u="none" strike="noStrike">
                <a:solidFill>
                  <a:srgbClr val="000000"/>
                </a:solidFill>
                <a:latin typeface="Noto Sans CJK KR Regular"/>
              </a:rPr>
              <a:t>             </a:t>
            </a:r>
            <a:r>
              <a:rPr lang="ko-KR" sz="2300" b="false" i="false" u="none" strike="noStrike">
                <a:solidFill>
                  <a:srgbClr val="000000"/>
                </a:solidFill>
                <a:ea typeface="Noto Sans CJK KR Regular"/>
              </a:rPr>
              <a:t>완성해나감</a:t>
            </a:r>
            <a:r>
              <a:rPr lang="en-US" sz="2300" b="false" i="false" u="none" strike="noStrike">
                <a:solidFill>
                  <a:srgbClr val="000000"/>
                </a:solidFill>
                <a:latin typeface="Noto Sans CJK KR Regular"/>
              </a:rPr>
              <a:t>.</a:t>
            </a:r>
          </a:p>
          <a:p>
            <a:pPr algn="l" lvl="0">
              <a:lnSpc>
                <a:spcPct val="99600"/>
              </a:lnSpc>
            </a:pPr>
            <a:r>
              <a:rPr lang="en-US" sz="2300" b="false" i="false" u="none" strike="noStrike">
                <a:solidFill>
                  <a:srgbClr val="000000"/>
                </a:solidFill>
                <a:latin typeface="Noto Sans CJK KR Regular"/>
              </a:rPr>
              <a:t>     2. </a:t>
            </a:r>
            <a:r>
              <a:rPr lang="ko-KR" sz="2300" b="false" i="false" u="none" strike="noStrike">
                <a:solidFill>
                  <a:srgbClr val="000000"/>
                </a:solidFill>
                <a:ea typeface="Noto Sans CJK KR Regular"/>
              </a:rPr>
              <a:t>프레임을</a:t>
            </a:r>
            <a:r>
              <a:rPr lang="en-US" sz="23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Noto Sans CJK KR Regular"/>
              </a:rPr>
              <a:t>완성하면</a:t>
            </a:r>
            <a:r>
              <a:rPr lang="en-US" sz="23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Noto Sans CJK KR Regular"/>
              </a:rPr>
              <a:t>상위</a:t>
            </a:r>
            <a:r>
              <a:rPr lang="en-US" sz="23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Noto Sans CJK KR Regular"/>
              </a:rPr>
              <a:t>네트워크</a:t>
            </a:r>
            <a:r>
              <a:rPr lang="en-US" sz="23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Noto Sans CJK KR Regular"/>
              </a:rPr>
              <a:t>계층에</a:t>
            </a:r>
            <a:r>
              <a:rPr lang="en-US" sz="23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Noto Sans CJK KR Regular"/>
              </a:rPr>
              <a:t>전송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2478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612900" y="1308100"/>
            <a:ext cx="1193800" cy="6223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612900" y="8686800"/>
            <a:ext cx="5956300" cy="127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612900" y="4432300"/>
            <a:ext cx="6642100" cy="2019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4200" b="false" i="false" u="none" strike="noStrike">
                <a:solidFill>
                  <a:srgbClr val="FFFFFF"/>
                </a:solidFill>
                <a:ea typeface="Gmarket Sans Bold"/>
              </a:rPr>
              <a:t>수신</a:t>
            </a:r>
          </a:p>
          <a:p>
            <a:pPr algn="l" lvl="0">
              <a:lnSpc>
                <a:spcPct val="99600"/>
              </a:lnSpc>
            </a:pPr>
            <a:r>
              <a:rPr lang="en-US" sz="4200" b="false" i="false" u="none" strike="noStrike">
                <a:solidFill>
                  <a:srgbClr val="FFFFFF"/>
                </a:solidFill>
                <a:latin typeface="Gmarket Sans Bold"/>
              </a:rPr>
              <a:t/>
            </a:r>
          </a:p>
          <a:p>
            <a:pPr algn="l" lvl="0">
              <a:lnSpc>
                <a:spcPct val="99600"/>
              </a:lnSpc>
            </a:pPr>
            <a:r>
              <a:rPr lang="en-US" sz="4200" b="false" i="false" u="none" strike="noStrike">
                <a:solidFill>
                  <a:srgbClr val="FFFFFF"/>
                </a:solidFill>
                <a:latin typeface="Gmarket Sans Bold"/>
              </a:rPr>
              <a:t>3-2) stmmac_rx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140700" y="3314700"/>
            <a:ext cx="8534400" cy="7162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40300" b="false" i="false" u="none" strike="noStrike">
                <a:solidFill>
                  <a:srgbClr val="FFFFFF">
                    <a:alpha val="10196"/>
                  </a:srgbClr>
                </a:solidFill>
                <a:latin typeface="Gmarket Sans Bold"/>
              </a:rPr>
              <a:t>03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8E8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612900" y="1308100"/>
            <a:ext cx="1193800" cy="6223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203200" y="3302000"/>
            <a:ext cx="9550400" cy="45085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0058400" y="4635500"/>
            <a:ext cx="8153400" cy="1879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 indent="-342900" marL="342900">
              <a:lnSpc>
                <a:spcPct val="99600"/>
              </a:lnSpc>
              <a:buAutoNum type="arabicPeriod" startAt="1"/>
            </a:pPr>
            <a:r>
              <a:rPr lang="en-US" sz="2300" b="false" i="false" u="none" strike="noStrike">
                <a:solidFill>
                  <a:srgbClr val="000000"/>
                </a:solidFill>
                <a:latin typeface="Noto Sans CJK KR Regular"/>
              </a:rPr>
              <a:t>rx descriptor </a:t>
            </a:r>
            <a:r>
              <a:rPr lang="ko-KR" sz="2300" b="false" i="false" u="none" strike="noStrike">
                <a:solidFill>
                  <a:srgbClr val="000000"/>
                </a:solidFill>
                <a:ea typeface="Noto Sans CJK KR Regular"/>
              </a:rPr>
              <a:t>갱신</a:t>
            </a:r>
          </a:p>
          <a:p>
            <a:pPr algn="l" lvl="0">
              <a:lnSpc>
                <a:spcPct val="99600"/>
              </a:lnSpc>
            </a:pPr>
            <a:r>
              <a:rPr lang="en-US" sz="2300" b="false" i="false" u="none" strike="noStrike">
                <a:solidFill>
                  <a:srgbClr val="000000"/>
                </a:solidFill>
                <a:latin typeface="Noto Sans CJK KR Regular"/>
              </a:rPr>
              <a:t/>
            </a:r>
          </a:p>
          <a:p>
            <a:pPr algn="l" lvl="0">
              <a:lnSpc>
                <a:spcPct val="99600"/>
              </a:lnSpc>
            </a:pPr>
            <a:r>
              <a:rPr lang="en-US" sz="2300" b="false" i="false" u="none" strike="noStrike">
                <a:solidFill>
                  <a:srgbClr val="000000"/>
                </a:solidFill>
                <a:latin typeface="Noto Sans CJK KR Regular"/>
              </a:rPr>
              <a:t/>
            </a:r>
          </a:p>
          <a:p>
            <a:pPr algn="l" lvl="0">
              <a:lnSpc>
                <a:spcPct val="99600"/>
              </a:lnSpc>
            </a:pPr>
            <a:r>
              <a:rPr lang="en-US" sz="1700" b="false" i="false" u="none" strike="noStrike">
                <a:solidFill>
                  <a:srgbClr val="000000"/>
                </a:solidFill>
                <a:latin typeface="Noto Sans CJK KR Regular"/>
              </a:rPr>
              <a:t>*goto read_again? : RxFIFO</a:t>
            </a:r>
            <a:r>
              <a:rPr lang="ko-KR" sz="1700" b="false" i="false" u="none" strike="noStrike">
                <a:solidFill>
                  <a:srgbClr val="000000"/>
                </a:solidFill>
                <a:ea typeface="Noto Sans CJK KR Regular"/>
              </a:rPr>
              <a:t>로부터</a:t>
            </a:r>
            <a:r>
              <a:rPr lang="en-US" sz="17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Noto Sans CJK KR Regular"/>
              </a:rPr>
              <a:t>데이터를</a:t>
            </a:r>
            <a:r>
              <a:rPr lang="en-US" sz="17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Noto Sans CJK KR Regular"/>
              </a:rPr>
              <a:t>가져오는데</a:t>
            </a:r>
            <a:r>
              <a:rPr lang="en-US" sz="1700" b="false" i="false" u="none" strike="noStrike">
                <a:solidFill>
                  <a:srgbClr val="000000"/>
                </a:solidFill>
                <a:latin typeface="Noto Sans CJK KR Regular"/>
              </a:rPr>
              <a:t>, </a:t>
            </a:r>
            <a:r>
              <a:rPr lang="ko-KR" sz="1700" b="false" i="false" u="none" strike="noStrike">
                <a:solidFill>
                  <a:srgbClr val="000000"/>
                </a:solidFill>
                <a:ea typeface="Noto Sans CJK KR Regular"/>
              </a:rPr>
              <a:t>아직</a:t>
            </a:r>
            <a:r>
              <a:rPr lang="en-US" sz="17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Noto Sans CJK KR Regular"/>
              </a:rPr>
              <a:t>전체프레임을</a:t>
            </a:r>
            <a:r>
              <a:rPr lang="en-US" sz="17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Noto Sans CJK KR Regular"/>
              </a:rPr>
              <a:t>완성하지</a:t>
            </a:r>
            <a:r>
              <a:rPr lang="en-US" sz="17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Noto Sans CJK KR Regular"/>
              </a:rPr>
              <a:t>못했다</a:t>
            </a:r>
            <a:r>
              <a:rPr lang="en-US" sz="1700" b="false" i="false" u="none" strike="noStrike">
                <a:solidFill>
                  <a:srgbClr val="000000"/>
                </a:solidFill>
                <a:latin typeface="Noto Sans CJK KR Regular"/>
              </a:rPr>
              <a:t>?</a:t>
            </a:r>
          </a:p>
          <a:p>
            <a:pPr algn="l" lvl="0">
              <a:lnSpc>
                <a:spcPct val="99600"/>
              </a:lnSpc>
            </a:pPr>
            <a:r>
              <a:rPr lang="en-US" sz="1700" b="false" i="false" u="none" strike="noStrike">
                <a:solidFill>
                  <a:srgbClr val="000000"/>
                </a:solidFill>
                <a:latin typeface="Noto Sans CJK KR Regular"/>
              </a:rPr>
              <a:t>-&gt; </a:t>
            </a:r>
            <a:r>
              <a:rPr lang="ko-KR" sz="1700" b="false" i="false" u="none" strike="noStrike">
                <a:solidFill>
                  <a:srgbClr val="000000"/>
                </a:solidFill>
                <a:ea typeface="Noto Sans CJK KR Regular"/>
              </a:rPr>
              <a:t>다시</a:t>
            </a:r>
            <a:r>
              <a:rPr lang="en-US" sz="17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Noto Sans CJK KR Regular"/>
              </a:rPr>
              <a:t>이</a:t>
            </a:r>
            <a:r>
              <a:rPr lang="en-US" sz="17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Noto Sans CJK KR Regular"/>
              </a:rPr>
              <a:t>지점으로</a:t>
            </a:r>
            <a:r>
              <a:rPr lang="en-US" sz="17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Noto Sans CJK KR Regular"/>
              </a:rPr>
              <a:t>와서</a:t>
            </a:r>
            <a:r>
              <a:rPr lang="en-US" sz="17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Noto Sans CJK KR Regular"/>
              </a:rPr>
              <a:t>다음</a:t>
            </a:r>
            <a:r>
              <a:rPr lang="en-US" sz="17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Noto Sans CJK KR Regular"/>
              </a:rPr>
              <a:t>데이터를</a:t>
            </a:r>
            <a:r>
              <a:rPr lang="en-US" sz="17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Noto Sans CJK KR Regular"/>
              </a:rPr>
              <a:t>수신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035300" y="1397000"/>
            <a:ext cx="3987800" cy="368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ko-KR" sz="2100" b="false" i="false" u="none" strike="noStrike">
                <a:solidFill>
                  <a:srgbClr val="9E9E9E"/>
                </a:solidFill>
                <a:ea typeface="Gmarket Sans Bold"/>
              </a:rPr>
              <a:t>수신</a:t>
            </a:r>
            <a:r>
              <a:rPr lang="en-US" sz="2100" b="false" i="false" u="none" strike="noStrike">
                <a:solidFill>
                  <a:srgbClr val="9E9E9E"/>
                </a:solidFill>
                <a:latin typeface="Gmarket Sans Bold"/>
              </a:rPr>
              <a:t>(3-2 stmmac_rx)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8E8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612900" y="1308100"/>
            <a:ext cx="1193800" cy="6223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749300" y="2552700"/>
            <a:ext cx="8534400" cy="65532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9537700" y="4546600"/>
            <a:ext cx="7734300" cy="1816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300" b="false" i="false" u="none" strike="noStrike">
                <a:solidFill>
                  <a:srgbClr val="000000"/>
                </a:solidFill>
                <a:latin typeface="Noto Sans CJK KR Regular"/>
              </a:rPr>
              <a:t>2. </a:t>
            </a:r>
            <a:r>
              <a:rPr lang="ko-KR" sz="2300" b="false" i="false" u="none" strike="noStrike">
                <a:solidFill>
                  <a:srgbClr val="000000"/>
                </a:solidFill>
                <a:ea typeface="Noto Sans CJK KR Regular"/>
              </a:rPr>
              <a:t>현재</a:t>
            </a:r>
            <a:r>
              <a:rPr lang="en-US" sz="2300" b="false" i="false" u="none" strike="noStrike">
                <a:solidFill>
                  <a:srgbClr val="000000"/>
                </a:solidFill>
                <a:latin typeface="Noto Sans CJK KR Regular"/>
              </a:rPr>
              <a:t> rx descriptor</a:t>
            </a:r>
            <a:r>
              <a:rPr lang="ko-KR" sz="2300" b="false" i="false" u="none" strike="noStrike">
                <a:solidFill>
                  <a:srgbClr val="000000"/>
                </a:solidFill>
                <a:ea typeface="Noto Sans CJK KR Regular"/>
              </a:rPr>
              <a:t>의</a:t>
            </a:r>
            <a:r>
              <a:rPr lang="en-US" sz="2300" b="false" i="false" u="none" strike="noStrike">
                <a:solidFill>
                  <a:srgbClr val="000000"/>
                </a:solidFill>
                <a:latin typeface="Noto Sans CJK KR Regular"/>
              </a:rPr>
              <a:t> dma_own </a:t>
            </a:r>
            <a:r>
              <a:rPr lang="ko-KR" sz="2300" b="false" i="false" u="none" strike="noStrike">
                <a:solidFill>
                  <a:srgbClr val="000000"/>
                </a:solidFill>
                <a:ea typeface="Noto Sans CJK KR Regular"/>
              </a:rPr>
              <a:t>플래그</a:t>
            </a:r>
            <a:r>
              <a:rPr lang="en-US" sz="2300" b="false" i="false" u="none" strike="noStrike">
                <a:solidFill>
                  <a:srgbClr val="000000"/>
                </a:solidFill>
                <a:latin typeface="Noto Sans CJK KR Regular"/>
              </a:rPr>
              <a:t> check</a:t>
            </a:r>
          </a:p>
          <a:p>
            <a:pPr algn="l" lvl="0">
              <a:lnSpc>
                <a:spcPct val="99600"/>
              </a:lnSpc>
            </a:pPr>
            <a:r>
              <a:rPr lang="en-US" sz="2300" b="false" i="false" u="none" strike="noStrike">
                <a:solidFill>
                  <a:srgbClr val="000000"/>
                </a:solidFill>
                <a:latin typeface="Noto Sans CJK KR Regular"/>
              </a:rPr>
              <a:t/>
            </a:r>
          </a:p>
          <a:p>
            <a:pPr algn="l" lvl="0">
              <a:lnSpc>
                <a:spcPct val="99600"/>
              </a:lnSpc>
            </a:pPr>
            <a:r>
              <a:rPr lang="en-US" sz="2300" b="false" i="false" u="none" strike="noStrike">
                <a:solidFill>
                  <a:srgbClr val="000000"/>
                </a:solidFill>
                <a:latin typeface="Noto Sans CJK KR Regular"/>
              </a:rPr>
              <a:t>set -&gt; </a:t>
            </a:r>
            <a:r>
              <a:rPr lang="ko-KR" sz="2300" b="false" i="false" u="none" strike="noStrike">
                <a:solidFill>
                  <a:srgbClr val="000000"/>
                </a:solidFill>
                <a:ea typeface="Noto Sans CJK KR Regular"/>
              </a:rPr>
              <a:t>더이상</a:t>
            </a:r>
            <a:r>
              <a:rPr lang="en-US" sz="23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Noto Sans CJK KR Regular"/>
              </a:rPr>
              <a:t>수신을</a:t>
            </a:r>
            <a:r>
              <a:rPr lang="en-US" sz="23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Noto Sans CJK KR Regular"/>
              </a:rPr>
              <a:t>진행할</a:t>
            </a:r>
            <a:r>
              <a:rPr lang="en-US" sz="23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Noto Sans CJK KR Regular"/>
              </a:rPr>
              <a:t>수</a:t>
            </a:r>
            <a:r>
              <a:rPr lang="en-US" sz="23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Noto Sans CJK KR Regular"/>
              </a:rPr>
              <a:t>없으므로</a:t>
            </a:r>
            <a:r>
              <a:rPr lang="en-US" sz="2300" b="false" i="false" u="none" strike="noStrike">
                <a:solidFill>
                  <a:srgbClr val="000000"/>
                </a:solidFill>
                <a:latin typeface="Noto Sans CJK KR Regular"/>
              </a:rPr>
              <a:t> </a:t>
            </a:r>
            <a:r>
              <a:rPr lang="ko-KR" sz="2300" b="false" i="false" u="none" strike="noStrike">
                <a:solidFill>
                  <a:srgbClr val="000000"/>
                </a:solidFill>
                <a:ea typeface="Noto Sans CJK KR Regular"/>
              </a:rPr>
              <a:t>수신</a:t>
            </a:r>
            <a:r>
              <a:rPr lang="en-US" sz="23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Noto Sans CJK KR Regular"/>
              </a:rPr>
              <a:t>종료</a:t>
            </a:r>
            <a:r>
              <a:rPr lang="en-US" sz="2300" b="false" i="false" u="none" strike="noStrike">
                <a:solidFill>
                  <a:srgbClr val="000000"/>
                </a:solidFill>
                <a:latin typeface="Noto Sans CJK KR Regular"/>
              </a:rPr>
              <a:t> (break)</a:t>
            </a:r>
          </a:p>
          <a:p>
            <a:pPr algn="l" lvl="0">
              <a:lnSpc>
                <a:spcPct val="99600"/>
              </a:lnSpc>
            </a:pPr>
            <a:r>
              <a:rPr lang="en-US" sz="2300" b="false" i="false" u="none" strike="noStrike">
                <a:solidFill>
                  <a:srgbClr val="000000"/>
                </a:solidFill>
                <a:latin typeface="Noto Sans CJK KR Regular"/>
              </a:rPr>
              <a:t/>
            </a:r>
          </a:p>
          <a:p>
            <a:pPr algn="l" lvl="0">
              <a:lnSpc>
                <a:spcPct val="99600"/>
              </a:lnSpc>
            </a:pPr>
            <a:r>
              <a:rPr lang="en-US" sz="2300" b="true" i="false" u="sng" strike="noStrike">
                <a:solidFill>
                  <a:srgbClr val="FC5230"/>
                </a:solidFill>
                <a:latin typeface="Noto Sans CJK KR Regular"/>
              </a:rPr>
              <a:t>clear -&gt; DMA</a:t>
            </a:r>
            <a:r>
              <a:rPr lang="ko-KR" sz="2300" b="true" i="false" u="sng" strike="noStrike">
                <a:solidFill>
                  <a:srgbClr val="FC5230"/>
                </a:solidFill>
                <a:ea typeface="Noto Sans CJK KR Regular"/>
              </a:rPr>
              <a:t>가</a:t>
            </a:r>
            <a:r>
              <a:rPr lang="en-US" sz="2300" b="true" i="false" u="sng" strike="noStrike">
                <a:solidFill>
                  <a:srgbClr val="FC5230"/>
                </a:solidFill>
                <a:latin typeface="Noto Sans CJK KR Regular"/>
              </a:rPr>
              <a:t> </a:t>
            </a:r>
            <a:r>
              <a:rPr lang="ko-KR" sz="2300" b="true" i="false" u="sng" strike="noStrike">
                <a:solidFill>
                  <a:srgbClr val="FC5230"/>
                </a:solidFill>
                <a:ea typeface="Noto Sans CJK KR Regular"/>
              </a:rPr>
              <a:t>버퍼로</a:t>
            </a:r>
            <a:r>
              <a:rPr lang="en-US" sz="2300" b="true" i="false" u="sng" strike="noStrike">
                <a:solidFill>
                  <a:srgbClr val="FC5230"/>
                </a:solidFill>
                <a:latin typeface="Noto Sans CJK KR Regular"/>
              </a:rPr>
              <a:t> </a:t>
            </a:r>
            <a:r>
              <a:rPr lang="ko-KR" sz="2300" b="true" i="false" u="sng" strike="noStrike">
                <a:solidFill>
                  <a:srgbClr val="FC5230"/>
                </a:solidFill>
                <a:ea typeface="Noto Sans CJK KR Regular"/>
              </a:rPr>
              <a:t>데이터</a:t>
            </a:r>
            <a:r>
              <a:rPr lang="en-US" sz="2300" b="true" i="false" u="sng" strike="noStrike">
                <a:solidFill>
                  <a:srgbClr val="FC5230"/>
                </a:solidFill>
                <a:latin typeface="Noto Sans CJK KR Regular"/>
              </a:rPr>
              <a:t> </a:t>
            </a:r>
            <a:r>
              <a:rPr lang="ko-KR" sz="2300" b="true" i="false" u="sng" strike="noStrike">
                <a:solidFill>
                  <a:srgbClr val="FC5230"/>
                </a:solidFill>
                <a:ea typeface="Noto Sans CJK KR Regular"/>
              </a:rPr>
              <a:t>복사를</a:t>
            </a:r>
            <a:r>
              <a:rPr lang="en-US" sz="2300" b="true" i="false" u="sng" strike="noStrike">
                <a:solidFill>
                  <a:srgbClr val="FC5230"/>
                </a:solidFill>
                <a:latin typeface="Noto Sans CJK KR Regular"/>
              </a:rPr>
              <a:t> </a:t>
            </a:r>
            <a:r>
              <a:rPr lang="ko-KR" sz="2300" b="true" i="false" u="sng" strike="noStrike">
                <a:solidFill>
                  <a:srgbClr val="FC5230"/>
                </a:solidFill>
                <a:ea typeface="Noto Sans CJK KR Regular"/>
              </a:rPr>
              <a:t>완료</a:t>
            </a:r>
            <a:r>
              <a:rPr lang="en-US" sz="2300" b="true" i="false" u="sng" strike="noStrike">
                <a:solidFill>
                  <a:srgbClr val="FC5230"/>
                </a:solidFill>
                <a:latin typeface="Noto Sans CJK KR Regular"/>
              </a:rPr>
              <a:t>. </a:t>
            </a:r>
            <a:r>
              <a:rPr lang="ko-KR" sz="2300" b="true" i="false" u="sng" strike="noStrike">
                <a:solidFill>
                  <a:srgbClr val="FC5230"/>
                </a:solidFill>
                <a:ea typeface="Noto Sans CJK KR Regular"/>
              </a:rPr>
              <a:t>이어서</a:t>
            </a:r>
            <a:r>
              <a:rPr lang="en-US" sz="2300" b="true" i="false" u="sng" strike="noStrike">
                <a:solidFill>
                  <a:srgbClr val="FC5230"/>
                </a:solidFill>
                <a:latin typeface="Noto Sans CJK KR Regular"/>
              </a:rPr>
              <a:t> </a:t>
            </a:r>
            <a:r>
              <a:rPr lang="ko-KR" sz="2300" b="true" i="false" u="sng" strike="noStrike">
                <a:solidFill>
                  <a:srgbClr val="FC5230"/>
                </a:solidFill>
                <a:ea typeface="Noto Sans CJK KR Regular"/>
              </a:rPr>
              <a:t>진행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035300" y="1397000"/>
            <a:ext cx="3987800" cy="368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ko-KR" sz="2100" b="false" i="false" u="none" strike="noStrike">
                <a:solidFill>
                  <a:srgbClr val="9E9E9E"/>
                </a:solidFill>
                <a:ea typeface="Gmarket Sans Bold"/>
              </a:rPr>
              <a:t>수신</a:t>
            </a:r>
            <a:r>
              <a:rPr lang="en-US" sz="2100" b="false" i="false" u="none" strike="noStrike">
                <a:solidFill>
                  <a:srgbClr val="9E9E9E"/>
                </a:solidFill>
                <a:latin typeface="Gmarket Sans Bold"/>
              </a:rPr>
              <a:t>(3-2 stmmac_rx)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8E8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612900" y="1308100"/>
            <a:ext cx="1193800" cy="6223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343400" y="1752600"/>
            <a:ext cx="10693400" cy="48768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5981700" y="7010400"/>
            <a:ext cx="8382000" cy="2514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300" b="false" i="false" u="none" strike="noStrike">
                <a:solidFill>
                  <a:srgbClr val="000000"/>
                </a:solidFill>
                <a:latin typeface="Noto Sans CJK KR Regular"/>
              </a:rPr>
              <a:t>3. </a:t>
            </a:r>
            <a:r>
              <a:rPr lang="ko-KR" sz="2300" b="false" i="false" u="none" strike="noStrike">
                <a:solidFill>
                  <a:srgbClr val="000000"/>
                </a:solidFill>
                <a:ea typeface="Noto Sans CJK KR Regular"/>
              </a:rPr>
              <a:t>수신한</a:t>
            </a:r>
            <a:r>
              <a:rPr lang="en-US" sz="23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Noto Sans CJK KR Regular"/>
              </a:rPr>
              <a:t>프레임</a:t>
            </a:r>
            <a:r>
              <a:rPr lang="en-US" sz="23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Noto Sans CJK KR Regular"/>
              </a:rPr>
              <a:t>길이를</a:t>
            </a:r>
            <a:r>
              <a:rPr lang="en-US" sz="23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Noto Sans CJK KR Regular"/>
              </a:rPr>
              <a:t>갱신</a:t>
            </a:r>
          </a:p>
          <a:p>
            <a:pPr algn="l" lvl="0">
              <a:lnSpc>
                <a:spcPct val="99600"/>
              </a:lnSpc>
            </a:pPr>
            <a:r>
              <a:rPr lang="en-US" sz="2300" b="false" i="false" u="none" strike="noStrike">
                <a:solidFill>
                  <a:srgbClr val="000000"/>
                </a:solidFill>
                <a:latin typeface="Noto Sans CJK KR Regular"/>
              </a:rPr>
              <a:t/>
            </a:r>
          </a:p>
          <a:p>
            <a:pPr algn="l" lvl="1" indent="-342900" marL="635000">
              <a:lnSpc>
                <a:spcPct val="99600"/>
              </a:lnSpc>
              <a:buClr>
                <a:srgbClr val="000000"/>
              </a:buClr>
              <a:buFont typeface="Arial"/>
              <a:buChar char="○"/>
            </a:pPr>
            <a:r>
              <a:rPr lang="ko-KR" sz="2300" b="false" i="false" u="none" strike="noStrike">
                <a:solidFill>
                  <a:srgbClr val="000000"/>
                </a:solidFill>
                <a:ea typeface="Noto Sans CJK KR Regular"/>
              </a:rPr>
              <a:t>마지막</a:t>
            </a:r>
            <a:r>
              <a:rPr lang="en-US" sz="23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Noto Sans CJK KR Regular"/>
              </a:rPr>
              <a:t>세그먼트</a:t>
            </a:r>
            <a:r>
              <a:rPr lang="en-US" sz="2300" b="false" i="false" u="none" strike="noStrike">
                <a:solidFill>
                  <a:srgbClr val="000000"/>
                </a:solidFill>
                <a:latin typeface="Noto Sans CJK KR Regular"/>
              </a:rPr>
              <a:t> X : </a:t>
            </a:r>
          </a:p>
          <a:p>
            <a:pPr algn="l" lvl="0">
              <a:lnSpc>
                <a:spcPct val="99600"/>
              </a:lnSpc>
            </a:pPr>
            <a:r>
              <a:rPr lang="en-US" sz="2300" b="false" i="false" u="none" strike="noStrike">
                <a:solidFill>
                  <a:srgbClr val="000000"/>
                </a:solidFill>
                <a:latin typeface="Noto Sans CJK KR Regular"/>
              </a:rPr>
              <a:t>         len += descriptor</a:t>
            </a:r>
            <a:r>
              <a:rPr lang="ko-KR" sz="2300" b="false" i="false" u="none" strike="noStrike">
                <a:solidFill>
                  <a:srgbClr val="000000"/>
                </a:solidFill>
                <a:ea typeface="Noto Sans CJK KR Regular"/>
              </a:rPr>
              <a:t>로</a:t>
            </a:r>
            <a:r>
              <a:rPr lang="en-US" sz="23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Noto Sans CJK KR Regular"/>
              </a:rPr>
              <a:t>전송할</a:t>
            </a:r>
            <a:r>
              <a:rPr lang="en-US" sz="23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Noto Sans CJK KR Regular"/>
              </a:rPr>
              <a:t>수</a:t>
            </a:r>
            <a:r>
              <a:rPr lang="en-US" sz="23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Noto Sans CJK KR Regular"/>
              </a:rPr>
              <a:t>있는</a:t>
            </a:r>
            <a:r>
              <a:rPr lang="en-US" sz="23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Noto Sans CJK KR Regular"/>
              </a:rPr>
              <a:t>최대</a:t>
            </a:r>
            <a:r>
              <a:rPr lang="en-US" sz="23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Noto Sans CJK KR Regular"/>
              </a:rPr>
              <a:t>사이즈</a:t>
            </a:r>
            <a:r>
              <a:rPr lang="en-US" sz="2300" b="false" i="false" u="none" strike="noStrike">
                <a:solidFill>
                  <a:srgbClr val="000000"/>
                </a:solidFill>
                <a:latin typeface="Noto Sans CJK KR Regular"/>
              </a:rPr>
              <a:t> </a:t>
            </a:r>
          </a:p>
          <a:p>
            <a:pPr algn="l" lvl="0">
              <a:lnSpc>
                <a:spcPct val="99600"/>
              </a:lnSpc>
            </a:pPr>
            <a:r>
              <a:rPr lang="en-US" sz="2300" b="false" i="false" u="none" strike="noStrike">
                <a:solidFill>
                  <a:srgbClr val="000000"/>
                </a:solidFill>
                <a:latin typeface="Noto Sans CJK KR Regular"/>
              </a:rPr>
              <a:t/>
            </a:r>
          </a:p>
          <a:p>
            <a:pPr algn="l" lvl="1" indent="-342900" marL="635000">
              <a:lnSpc>
                <a:spcPct val="99600"/>
              </a:lnSpc>
              <a:buClr>
                <a:srgbClr val="000000"/>
              </a:buClr>
              <a:buFont typeface="Arial"/>
              <a:buChar char="○"/>
            </a:pPr>
            <a:r>
              <a:rPr lang="ko-KR" sz="2300" b="false" i="false" u="none" strike="noStrike">
                <a:solidFill>
                  <a:srgbClr val="000000"/>
                </a:solidFill>
                <a:ea typeface="Noto Sans CJK KR Regular"/>
              </a:rPr>
              <a:t>마지막</a:t>
            </a:r>
            <a:r>
              <a:rPr lang="en-US" sz="23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Noto Sans CJK KR Regular"/>
              </a:rPr>
              <a:t>세그먼트</a:t>
            </a:r>
            <a:r>
              <a:rPr lang="en-US" sz="2300" b="false" i="false" u="none" strike="noStrike">
                <a:solidFill>
                  <a:srgbClr val="000000"/>
                </a:solidFill>
                <a:latin typeface="Noto Sans CJK KR Regular"/>
              </a:rPr>
              <a:t> O : </a:t>
            </a:r>
          </a:p>
          <a:p>
            <a:pPr algn="l" lvl="0">
              <a:lnSpc>
                <a:spcPct val="99600"/>
              </a:lnSpc>
            </a:pPr>
            <a:r>
              <a:rPr lang="en-US" sz="2300" b="false" i="false" u="none" strike="noStrike">
                <a:solidFill>
                  <a:srgbClr val="000000"/>
                </a:solidFill>
                <a:latin typeface="Noto Sans CJK KR Regular"/>
              </a:rPr>
              <a:t>         len = </a:t>
            </a:r>
            <a:r>
              <a:rPr lang="ko-KR" sz="2300" b="false" i="false" u="none" strike="noStrike">
                <a:solidFill>
                  <a:srgbClr val="000000"/>
                </a:solidFill>
                <a:ea typeface="Noto Sans CJK KR Regular"/>
              </a:rPr>
              <a:t>전체</a:t>
            </a:r>
            <a:r>
              <a:rPr lang="en-US" sz="23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Noto Sans CJK KR Regular"/>
              </a:rPr>
              <a:t>프레임길이</a:t>
            </a:r>
            <a:r>
              <a:rPr lang="en-US" sz="2300" b="false" i="false" u="none" strike="noStrike">
                <a:solidFill>
                  <a:srgbClr val="000000"/>
                </a:solidFill>
                <a:latin typeface="Noto Sans CJK KR Regular"/>
              </a:rPr>
              <a:t>(</a:t>
            </a:r>
            <a:r>
              <a:rPr lang="ko-KR" sz="2300" b="false" i="false" u="none" strike="noStrike">
                <a:solidFill>
                  <a:srgbClr val="000000"/>
                </a:solidFill>
                <a:ea typeface="Noto Sans CJK KR Regular"/>
              </a:rPr>
              <a:t>프레임</a:t>
            </a:r>
            <a:r>
              <a:rPr lang="en-US" sz="23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Noto Sans CJK KR Regular"/>
              </a:rPr>
              <a:t>완성</a:t>
            </a:r>
            <a:r>
              <a:rPr lang="en-US" sz="2300" b="false" i="false" u="none" strike="noStrike">
                <a:solidFill>
                  <a:srgbClr val="000000"/>
                </a:solidFill>
                <a:latin typeface="Noto Sans CJK KR Regular"/>
              </a:rPr>
              <a:t>)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035300" y="1397000"/>
            <a:ext cx="3987800" cy="368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ko-KR" sz="2100" b="false" i="false" u="none" strike="noStrike">
                <a:solidFill>
                  <a:srgbClr val="9E9E9E"/>
                </a:solidFill>
                <a:ea typeface="Gmarket Sans Bold"/>
              </a:rPr>
              <a:t>수신</a:t>
            </a:r>
            <a:r>
              <a:rPr lang="en-US" sz="2100" b="false" i="false" u="none" strike="noStrike">
                <a:solidFill>
                  <a:srgbClr val="9E9E9E"/>
                </a:solidFill>
                <a:latin typeface="Gmarket Sans Bold"/>
              </a:rPr>
              <a:t>(3-2 stmmac_rx)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2478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612900" y="1308100"/>
            <a:ext cx="1193800" cy="6223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612900" y="8686800"/>
            <a:ext cx="5956300" cy="127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612900" y="4432300"/>
            <a:ext cx="7340600" cy="749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4200" b="false" i="false" u="none" strike="noStrike">
                <a:solidFill>
                  <a:srgbClr val="FFFFFF"/>
                </a:solidFill>
                <a:ea typeface="Gmarket Sans Bold"/>
              </a:rPr>
              <a:t>전체</a:t>
            </a:r>
            <a:r>
              <a:rPr lang="en-US" sz="4200" b="false" i="false" u="none" strike="noStrike">
                <a:solidFill>
                  <a:srgbClr val="FFFFFF"/>
                </a:solidFill>
                <a:latin typeface="Gmarket Sans Bold"/>
              </a:rPr>
              <a:t> </a:t>
            </a:r>
            <a:r>
              <a:rPr lang="ko-KR" sz="4200" b="false" i="false" u="none" strike="noStrike">
                <a:solidFill>
                  <a:srgbClr val="FFFFFF"/>
                </a:solidFill>
                <a:ea typeface="Gmarket Sans Bold"/>
              </a:rPr>
              <a:t>구조도</a:t>
            </a:r>
            <a:r>
              <a:rPr lang="en-US" sz="4200" b="false" i="false" u="none" strike="noStrike">
                <a:solidFill>
                  <a:srgbClr val="FFFFFF"/>
                </a:solidFill>
                <a:latin typeface="Gmarket Sans Bold"/>
              </a:rPr>
              <a:t> </a:t>
            </a:r>
            <a:r>
              <a:rPr lang="ko-KR" sz="4200" b="false" i="false" u="none" strike="noStrike">
                <a:solidFill>
                  <a:srgbClr val="FFFFFF"/>
                </a:solidFill>
                <a:ea typeface="Gmarket Sans Bold"/>
              </a:rPr>
              <a:t>및</a:t>
            </a:r>
            <a:r>
              <a:rPr lang="en-US" sz="4200" b="false" i="false" u="none" strike="noStrike">
                <a:solidFill>
                  <a:srgbClr val="FFFFFF"/>
                </a:solidFill>
                <a:latin typeface="Gmarket Sans Bold"/>
              </a:rPr>
              <a:t> </a:t>
            </a:r>
            <a:r>
              <a:rPr lang="ko-KR" sz="4200" b="false" i="false" u="none" strike="noStrike">
                <a:solidFill>
                  <a:srgbClr val="FFFFFF"/>
                </a:solidFill>
                <a:ea typeface="Gmarket Sans Bold"/>
              </a:rPr>
              <a:t>연관</a:t>
            </a:r>
            <a:r>
              <a:rPr lang="en-US" sz="4200" b="false" i="false" u="none" strike="noStrike">
                <a:solidFill>
                  <a:srgbClr val="FFFFFF"/>
                </a:solidFill>
                <a:latin typeface="Gmarket Sans Bold"/>
              </a:rPr>
              <a:t> </a:t>
            </a:r>
            <a:r>
              <a:rPr lang="ko-KR" sz="4200" b="false" i="false" u="none" strike="noStrike">
                <a:solidFill>
                  <a:srgbClr val="FFFFFF"/>
                </a:solidFill>
                <a:ea typeface="Gmarket Sans Bold"/>
              </a:rPr>
              <a:t>서브시스템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140700" y="3314700"/>
            <a:ext cx="8534400" cy="7162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40300" b="false" i="false" u="none" strike="noStrike">
                <a:solidFill>
                  <a:srgbClr val="FFFFFF">
                    <a:alpha val="10196"/>
                  </a:srgbClr>
                </a:solidFill>
                <a:latin typeface="Gmarket Sans Bold"/>
              </a:rPr>
              <a:t>01</a:t>
            </a: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8E8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612900" y="1308100"/>
            <a:ext cx="1193800" cy="6223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077200" y="304800"/>
            <a:ext cx="9918700" cy="99695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292100" y="4330700"/>
            <a:ext cx="8382000" cy="2159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300" b="false" i="false" u="none" strike="noStrike">
                <a:solidFill>
                  <a:srgbClr val="000000"/>
                </a:solidFill>
                <a:latin typeface="Noto Sans CJK KR Regular"/>
              </a:rPr>
              <a:t>4. DMA</a:t>
            </a:r>
            <a:r>
              <a:rPr lang="ko-KR" sz="2300" b="false" i="false" u="none" strike="noStrike">
                <a:solidFill>
                  <a:srgbClr val="000000"/>
                </a:solidFill>
                <a:ea typeface="Noto Sans CJK KR Regular"/>
              </a:rPr>
              <a:t>가</a:t>
            </a:r>
            <a:r>
              <a:rPr lang="en-US" sz="23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Noto Sans CJK KR Regular"/>
              </a:rPr>
              <a:t>버퍼에</a:t>
            </a:r>
            <a:r>
              <a:rPr lang="en-US" sz="23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Noto Sans CJK KR Regular"/>
              </a:rPr>
              <a:t>복사해둔</a:t>
            </a:r>
            <a:r>
              <a:rPr lang="en-US" sz="23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Noto Sans CJK KR Regular"/>
              </a:rPr>
              <a:t>프레임</a:t>
            </a:r>
            <a:r>
              <a:rPr lang="en-US" sz="23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Noto Sans CJK KR Regular"/>
              </a:rPr>
              <a:t>세그먼트를</a:t>
            </a:r>
            <a:r>
              <a:rPr lang="en-US" sz="23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Noto Sans CJK KR Regular"/>
              </a:rPr>
              <a:t>가져와</a:t>
            </a:r>
          </a:p>
          <a:p>
            <a:pPr algn="l" lvl="0">
              <a:lnSpc>
                <a:spcPct val="99600"/>
              </a:lnSpc>
            </a:pPr>
            <a:r>
              <a:rPr lang="en-US" sz="2300" b="false" i="false" u="none" strike="noStrike">
                <a:solidFill>
                  <a:srgbClr val="000000"/>
                </a:solidFill>
                <a:latin typeface="Noto Sans CJK KR Regular"/>
              </a:rPr>
              <a:t> </a:t>
            </a:r>
            <a:r>
              <a:rPr lang="ko-KR" sz="2300" b="false" i="false" u="none" strike="noStrike">
                <a:solidFill>
                  <a:srgbClr val="000000"/>
                </a:solidFill>
                <a:ea typeface="Noto Sans CJK KR Regular"/>
              </a:rPr>
              <a:t>프레임을</a:t>
            </a:r>
            <a:r>
              <a:rPr lang="en-US" sz="23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Noto Sans CJK KR Regular"/>
              </a:rPr>
              <a:t>완성해간다</a:t>
            </a:r>
            <a:r>
              <a:rPr lang="en-US" sz="2300" b="false" i="false" u="none" strike="noStrike">
                <a:solidFill>
                  <a:srgbClr val="000000"/>
                </a:solidFill>
                <a:latin typeface="Noto Sans CJK KR Regular"/>
              </a:rPr>
              <a:t>.</a:t>
            </a:r>
          </a:p>
          <a:p>
            <a:pPr algn="l" lvl="0">
              <a:lnSpc>
                <a:spcPct val="99600"/>
              </a:lnSpc>
            </a:pPr>
            <a:r>
              <a:rPr lang="en-US" sz="2300" b="false" i="false" u="none" strike="noStrike">
                <a:solidFill>
                  <a:srgbClr val="000000"/>
                </a:solidFill>
                <a:latin typeface="Noto Sans CJK KR Regular"/>
              </a:rPr>
              <a:t/>
            </a:r>
          </a:p>
          <a:p>
            <a:pPr algn="l" lvl="0" indent="-342900" marL="342900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300" b="false" i="false" u="none" strike="noStrike">
                <a:solidFill>
                  <a:srgbClr val="000000"/>
                </a:solidFill>
                <a:ea typeface="Noto Sans CJK KR Regular"/>
              </a:rPr>
              <a:t>만약</a:t>
            </a:r>
            <a:r>
              <a:rPr lang="en-US" sz="23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Noto Sans CJK KR Regular"/>
              </a:rPr>
              <a:t>전체</a:t>
            </a:r>
            <a:r>
              <a:rPr lang="en-US" sz="23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Noto Sans CJK KR Regular"/>
              </a:rPr>
              <a:t>프레임을</a:t>
            </a:r>
            <a:r>
              <a:rPr lang="en-US" sz="23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Noto Sans CJK KR Regular"/>
              </a:rPr>
              <a:t>완성했다면</a:t>
            </a:r>
            <a:r>
              <a:rPr lang="en-US" sz="23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Noto Sans CJK KR Regular"/>
              </a:rPr>
              <a:t>상위네트워크계층으로</a:t>
            </a:r>
            <a:r>
              <a:rPr lang="en-US" sz="23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Noto Sans CJK KR Regular"/>
              </a:rPr>
              <a:t>전달</a:t>
            </a:r>
          </a:p>
          <a:p>
            <a:pPr algn="l" lvl="0">
              <a:lnSpc>
                <a:spcPct val="99600"/>
              </a:lnSpc>
            </a:pPr>
            <a:r>
              <a:rPr lang="en-US" sz="2300" b="false" i="false" u="none" strike="noStrike">
                <a:solidFill>
                  <a:srgbClr val="000000"/>
                </a:solidFill>
                <a:latin typeface="Noto Sans CJK KR Regular"/>
              </a:rPr>
              <a:t/>
            </a:r>
          </a:p>
          <a:p>
            <a:pPr algn="l" lvl="0" indent="-342900" marL="342900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300" b="false" i="false" u="none" strike="noStrike">
                <a:solidFill>
                  <a:srgbClr val="000000"/>
                </a:solidFill>
                <a:ea typeface="Noto Sans CJK KR Regular"/>
              </a:rPr>
              <a:t>아직</a:t>
            </a:r>
            <a:r>
              <a:rPr lang="en-US" sz="23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Noto Sans CJK KR Regular"/>
              </a:rPr>
              <a:t>전체</a:t>
            </a:r>
            <a:r>
              <a:rPr lang="en-US" sz="23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Noto Sans CJK KR Regular"/>
              </a:rPr>
              <a:t>프레임을</a:t>
            </a:r>
            <a:r>
              <a:rPr lang="en-US" sz="23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Noto Sans CJK KR Regular"/>
              </a:rPr>
              <a:t>수신하지</a:t>
            </a:r>
            <a:r>
              <a:rPr lang="en-US" sz="23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Noto Sans CJK KR Regular"/>
              </a:rPr>
              <a:t>못했다면</a:t>
            </a:r>
            <a:r>
              <a:rPr lang="en-US" sz="23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Noto Sans CJK KR Regular"/>
              </a:rPr>
              <a:t>이어서</a:t>
            </a:r>
            <a:r>
              <a:rPr lang="en-US" sz="23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Noto Sans CJK KR Regular"/>
              </a:rPr>
              <a:t>수신</a:t>
            </a:r>
            <a:r>
              <a:rPr lang="en-US" sz="23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Noto Sans CJK KR Regular"/>
              </a:rPr>
              <a:t>진행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035300" y="1397000"/>
            <a:ext cx="3987800" cy="368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ko-KR" sz="2100" b="false" i="false" u="none" strike="noStrike">
                <a:solidFill>
                  <a:srgbClr val="9E9E9E"/>
                </a:solidFill>
                <a:ea typeface="Gmarket Sans Bold"/>
              </a:rPr>
              <a:t>수신</a:t>
            </a:r>
            <a:r>
              <a:rPr lang="en-US" sz="2100" b="false" i="false" u="none" strike="noStrike">
                <a:solidFill>
                  <a:srgbClr val="9E9E9E"/>
                </a:solidFill>
                <a:latin typeface="Gmarket Sans Bold"/>
              </a:rPr>
              <a:t>(3-2 stmmac_rx)</a:t>
            </a: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2478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612900" y="1308100"/>
            <a:ext cx="1193800" cy="6223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612900" y="8686800"/>
            <a:ext cx="5956300" cy="127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612900" y="4432300"/>
            <a:ext cx="6642100" cy="749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4200" b="false" i="false" u="none" strike="noStrike">
                <a:solidFill>
                  <a:srgbClr val="FFFFFF"/>
                </a:solidFill>
                <a:ea typeface="Gmarket Sans Bold"/>
              </a:rPr>
              <a:t>송수신에서</a:t>
            </a:r>
            <a:r>
              <a:rPr lang="en-US" sz="4200" b="false" i="false" u="none" strike="noStrike">
                <a:solidFill>
                  <a:srgbClr val="FFFFFF"/>
                </a:solidFill>
                <a:latin typeface="Gmarket Sans Bold"/>
              </a:rPr>
              <a:t> DMA </a:t>
            </a:r>
            <a:r>
              <a:rPr lang="ko-KR" sz="4200" b="false" i="false" u="none" strike="noStrike">
                <a:solidFill>
                  <a:srgbClr val="FFFFFF"/>
                </a:solidFill>
                <a:ea typeface="Gmarket Sans Bold"/>
              </a:rPr>
              <a:t>작동</a:t>
            </a:r>
            <a:r>
              <a:rPr lang="en-US" sz="4200" b="false" i="false" u="none" strike="noStrike">
                <a:solidFill>
                  <a:srgbClr val="FFFFFF"/>
                </a:solidFill>
                <a:latin typeface="Gmarket Sans Bold"/>
              </a:rPr>
              <a:t> </a:t>
            </a:r>
            <a:r>
              <a:rPr lang="ko-KR" sz="4200" b="false" i="false" u="none" strike="noStrike">
                <a:solidFill>
                  <a:srgbClr val="FFFFFF"/>
                </a:solidFill>
                <a:ea typeface="Gmarket Sans Bold"/>
              </a:rPr>
              <a:t>방식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140700" y="3314700"/>
            <a:ext cx="8534400" cy="7162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40300" b="false" i="false" u="none" strike="noStrike">
                <a:solidFill>
                  <a:srgbClr val="FFFFFF">
                    <a:alpha val="10196"/>
                  </a:srgbClr>
                </a:solidFill>
                <a:latin typeface="Gmarket Sans Bold"/>
              </a:rPr>
              <a:t>04</a:t>
            </a:r>
          </a:p>
        </p:txBody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8E8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612900" y="1308100"/>
            <a:ext cx="1193800" cy="6223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95300" y="3187700"/>
            <a:ext cx="8420100" cy="4724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321800" y="3187700"/>
            <a:ext cx="7670800" cy="46228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2057400" y="8534400"/>
            <a:ext cx="6261100" cy="406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300" b="false" i="false" u="none" strike="noStrike">
                <a:solidFill>
                  <a:srgbClr val="000000"/>
                </a:solidFill>
                <a:ea typeface="Noto Sans CJK KR Regular"/>
              </a:rPr>
              <a:t>송신</a:t>
            </a:r>
            <a:r>
              <a:rPr lang="en-US" sz="23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Noto Sans CJK KR Regular"/>
              </a:rPr>
              <a:t>시</a:t>
            </a:r>
            <a:r>
              <a:rPr lang="en-US" sz="2300" b="false" i="false" u="none" strike="noStrike">
                <a:solidFill>
                  <a:srgbClr val="000000"/>
                </a:solidFill>
                <a:latin typeface="Noto Sans CJK KR Regular"/>
              </a:rPr>
              <a:t> DMA</a:t>
            </a:r>
            <a:r>
              <a:rPr lang="ko-KR" sz="2300" b="false" i="false" u="none" strike="noStrike">
                <a:solidFill>
                  <a:srgbClr val="000000"/>
                </a:solidFill>
                <a:ea typeface="Noto Sans CJK KR Regular"/>
              </a:rPr>
              <a:t>가</a:t>
            </a:r>
            <a:r>
              <a:rPr lang="en-US" sz="23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Noto Sans CJK KR Regular"/>
              </a:rPr>
              <a:t>데이터를</a:t>
            </a:r>
            <a:r>
              <a:rPr lang="en-US" sz="2300" b="false" i="false" u="none" strike="noStrike">
                <a:solidFill>
                  <a:srgbClr val="000000"/>
                </a:solidFill>
                <a:latin typeface="Noto Sans CJK KR Regular"/>
              </a:rPr>
              <a:t> GMAC</a:t>
            </a:r>
            <a:r>
              <a:rPr lang="ko-KR" sz="2300" b="false" i="false" u="none" strike="noStrike">
                <a:solidFill>
                  <a:srgbClr val="000000"/>
                </a:solidFill>
                <a:ea typeface="Noto Sans CJK KR Regular"/>
              </a:rPr>
              <a:t>으로</a:t>
            </a:r>
            <a:r>
              <a:rPr lang="en-US" sz="23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Noto Sans CJK KR Regular"/>
              </a:rPr>
              <a:t>보내는</a:t>
            </a:r>
            <a:r>
              <a:rPr lang="en-US" sz="23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Noto Sans CJK KR Regular"/>
              </a:rPr>
              <a:t>방법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690100" y="8534400"/>
            <a:ext cx="7112000" cy="406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300" b="false" i="false" u="none" strike="noStrike">
                <a:solidFill>
                  <a:srgbClr val="000000"/>
                </a:solidFill>
                <a:ea typeface="Noto Sans CJK KR Regular"/>
              </a:rPr>
              <a:t>수신</a:t>
            </a:r>
            <a:r>
              <a:rPr lang="en-US" sz="23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Noto Sans CJK KR Regular"/>
              </a:rPr>
              <a:t>시</a:t>
            </a:r>
            <a:r>
              <a:rPr lang="en-US" sz="2300" b="false" i="false" u="none" strike="noStrike">
                <a:solidFill>
                  <a:srgbClr val="000000"/>
                </a:solidFill>
                <a:latin typeface="Noto Sans CJK KR Regular"/>
              </a:rPr>
              <a:t> DMA</a:t>
            </a:r>
            <a:r>
              <a:rPr lang="ko-KR" sz="2300" b="false" i="false" u="none" strike="noStrike">
                <a:solidFill>
                  <a:srgbClr val="000000"/>
                </a:solidFill>
                <a:ea typeface="Noto Sans CJK KR Regular"/>
              </a:rPr>
              <a:t>가</a:t>
            </a:r>
            <a:r>
              <a:rPr lang="en-US" sz="23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Noto Sans CJK KR Regular"/>
              </a:rPr>
              <a:t>데이터를</a:t>
            </a:r>
            <a:r>
              <a:rPr lang="en-US" sz="2300" b="false" i="false" u="none" strike="noStrike">
                <a:solidFill>
                  <a:srgbClr val="000000"/>
                </a:solidFill>
                <a:latin typeface="Noto Sans CJK KR Regular"/>
              </a:rPr>
              <a:t> system memory</a:t>
            </a:r>
            <a:r>
              <a:rPr lang="ko-KR" sz="2300" b="false" i="false" u="none" strike="noStrike">
                <a:solidFill>
                  <a:srgbClr val="000000"/>
                </a:solidFill>
                <a:ea typeface="Noto Sans CJK KR Regular"/>
              </a:rPr>
              <a:t>로</a:t>
            </a:r>
            <a:r>
              <a:rPr lang="en-US" sz="23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Noto Sans CJK KR Regular"/>
              </a:rPr>
              <a:t>넘기는</a:t>
            </a:r>
            <a:r>
              <a:rPr lang="en-US" sz="23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Noto Sans CJK KR Regular"/>
              </a:rPr>
              <a:t>방법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035300" y="1397000"/>
            <a:ext cx="3987800" cy="368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ko-KR" sz="2100" b="false" i="false" u="none" strike="noStrike">
                <a:solidFill>
                  <a:srgbClr val="9E9E9E"/>
                </a:solidFill>
                <a:ea typeface="Gmarket Sans Bold"/>
              </a:rPr>
              <a:t>송수신에서</a:t>
            </a:r>
            <a:r>
              <a:rPr lang="en-US" sz="2100" b="false" i="false" u="none" strike="noStrike">
                <a:solidFill>
                  <a:srgbClr val="9E9E9E"/>
                </a:solidFill>
                <a:latin typeface="Gmarket Sans Bold"/>
              </a:rPr>
              <a:t> DMA </a:t>
            </a:r>
            <a:r>
              <a:rPr lang="ko-KR" sz="2100" b="false" i="false" u="none" strike="noStrike">
                <a:solidFill>
                  <a:srgbClr val="9E9E9E"/>
                </a:solidFill>
                <a:ea typeface="Gmarket Sans Bold"/>
              </a:rPr>
              <a:t>작동</a:t>
            </a:r>
            <a:r>
              <a:rPr lang="en-US" sz="2100" b="false" i="false" u="none" strike="noStrike">
                <a:solidFill>
                  <a:srgbClr val="9E9E9E"/>
                </a:solidFill>
                <a:latin typeface="Gmarket Sans Bold"/>
              </a:rPr>
              <a:t> </a:t>
            </a:r>
            <a:r>
              <a:rPr lang="ko-KR" sz="2100" b="false" i="false" u="none" strike="noStrike">
                <a:solidFill>
                  <a:srgbClr val="9E9E9E"/>
                </a:solidFill>
                <a:ea typeface="Gmarket Sans Bold"/>
              </a:rPr>
              <a:t>방식</a:t>
            </a:r>
          </a:p>
        </p:txBody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2478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8547100" y="1308100"/>
            <a:ext cx="1193800" cy="6223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524000" y="4521200"/>
            <a:ext cx="15240000" cy="1333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7500" b="false" i="false" u="none" strike="noStrike">
                <a:solidFill>
                  <a:srgbClr val="FFFFFF"/>
                </a:solidFill>
                <a:latin typeface="Gmarket Sans Bold"/>
              </a:rPr>
              <a:t>End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8E8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612900" y="1308100"/>
            <a:ext cx="1193800" cy="6223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2628900" y="1930400"/>
            <a:ext cx="12992100" cy="73025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3035300" y="1397000"/>
            <a:ext cx="3987800" cy="368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ko-KR" sz="2100" b="false" i="false" u="none" strike="noStrike">
                <a:solidFill>
                  <a:srgbClr val="9E9E9E"/>
                </a:solidFill>
                <a:ea typeface="Gmarket Sans Bold"/>
              </a:rPr>
              <a:t>전체</a:t>
            </a:r>
            <a:r>
              <a:rPr lang="en-US" sz="2100" b="false" i="false" u="none" strike="noStrike">
                <a:solidFill>
                  <a:srgbClr val="9E9E9E"/>
                </a:solidFill>
                <a:latin typeface="Gmarket Sans Bold"/>
              </a:rPr>
              <a:t> </a:t>
            </a:r>
            <a:r>
              <a:rPr lang="ko-KR" sz="2100" b="false" i="false" u="none" strike="noStrike">
                <a:solidFill>
                  <a:srgbClr val="9E9E9E"/>
                </a:solidFill>
                <a:ea typeface="Gmarket Sans Bold"/>
              </a:rPr>
              <a:t>구조도</a:t>
            </a:r>
            <a:r>
              <a:rPr lang="en-US" sz="2100" b="false" i="false" u="none" strike="noStrike">
                <a:solidFill>
                  <a:srgbClr val="9E9E9E"/>
                </a:solidFill>
                <a:latin typeface="Gmarket Sans Bold"/>
              </a:rPr>
              <a:t> </a:t>
            </a:r>
            <a:r>
              <a:rPr lang="ko-KR" sz="2100" b="false" i="false" u="none" strike="noStrike">
                <a:solidFill>
                  <a:srgbClr val="9E9E9E"/>
                </a:solidFill>
                <a:ea typeface="Gmarket Sans Bold"/>
              </a:rPr>
              <a:t>및</a:t>
            </a:r>
            <a:r>
              <a:rPr lang="en-US" sz="2100" b="false" i="false" u="none" strike="noStrike">
                <a:solidFill>
                  <a:srgbClr val="9E9E9E"/>
                </a:solidFill>
                <a:latin typeface="Gmarket Sans Bold"/>
              </a:rPr>
              <a:t> </a:t>
            </a:r>
            <a:r>
              <a:rPr lang="ko-KR" sz="2100" b="false" i="false" u="none" strike="noStrike">
                <a:solidFill>
                  <a:srgbClr val="9E9E9E"/>
                </a:solidFill>
                <a:ea typeface="Gmarket Sans Bold"/>
              </a:rPr>
              <a:t>연관</a:t>
            </a:r>
            <a:r>
              <a:rPr lang="en-US" sz="2100" b="false" i="false" u="none" strike="noStrike">
                <a:solidFill>
                  <a:srgbClr val="9E9E9E"/>
                </a:solidFill>
                <a:latin typeface="Gmarket Sans Bold"/>
              </a:rPr>
              <a:t> </a:t>
            </a:r>
            <a:r>
              <a:rPr lang="ko-KR" sz="2100" b="false" i="false" u="none" strike="noStrike">
                <a:solidFill>
                  <a:srgbClr val="9E9E9E"/>
                </a:solidFill>
                <a:ea typeface="Gmarket Sans Bold"/>
              </a:rPr>
              <a:t>서브시스템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8E8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612900" y="1308100"/>
            <a:ext cx="1193800" cy="6223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77800" y="2336800"/>
            <a:ext cx="11633200" cy="65405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699000" y="3352800"/>
            <a:ext cx="6642100" cy="38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699000" y="4457700"/>
            <a:ext cx="6642100" cy="381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5460000">
            <a:off x="4241800" y="3898900"/>
            <a:ext cx="1003300" cy="381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0731500" y="3886200"/>
            <a:ext cx="1054100" cy="381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11328400" y="5613400"/>
            <a:ext cx="6565900" cy="2806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[Network subsystem]</a:t>
            </a:r>
          </a:p>
          <a:p>
            <a:pPr algn="l" lvl="0">
              <a:lnSpc>
                <a:spcPct val="99600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/>
            </a:r>
          </a:p>
          <a:p>
            <a:pPr algn="l" lvl="0">
              <a:lnSpc>
                <a:spcPct val="99600"/>
              </a:lnSpc>
            </a:pPr>
            <a:r>
              <a:rPr lang="ko-KR" sz="2200" b="false" i="false" u="none" strike="noStrike">
                <a:solidFill>
                  <a:srgbClr val="000000"/>
                </a:solidFill>
                <a:ea typeface="Noto Sans CJK KR Regular"/>
              </a:rPr>
              <a:t>네트워크</a:t>
            </a: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Noto Sans CJK KR Regular"/>
              </a:rPr>
              <a:t>로직을</a:t>
            </a: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Noto Sans CJK KR Regular"/>
              </a:rPr>
              <a:t>구현한</a:t>
            </a: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Noto Sans CJK KR Regular"/>
              </a:rPr>
              <a:t>계층</a:t>
            </a: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.</a:t>
            </a:r>
          </a:p>
          <a:p>
            <a:pPr algn="l" lvl="0">
              <a:lnSpc>
                <a:spcPct val="99600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/>
            </a:r>
          </a:p>
          <a:p>
            <a:pPr algn="l" lvl="0">
              <a:lnSpc>
                <a:spcPct val="99600"/>
              </a:lnSpc>
            </a:pPr>
            <a:r>
              <a:rPr lang="ko-KR" sz="2200" b="false" i="false" u="none" strike="noStrike">
                <a:solidFill>
                  <a:srgbClr val="000000"/>
                </a:solidFill>
                <a:ea typeface="Noto Sans CJK KR Regular"/>
              </a:rPr>
              <a:t>사용자가</a:t>
            </a: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Noto Sans CJK KR Regular"/>
              </a:rPr>
              <a:t>네트워크</a:t>
            </a: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Noto Sans CJK KR Regular"/>
              </a:rPr>
              <a:t>송수신을</a:t>
            </a: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Noto Sans CJK KR Regular"/>
              </a:rPr>
              <a:t>요청하면</a:t>
            </a: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 Network subsystem</a:t>
            </a:r>
            <a:r>
              <a:rPr lang="ko-KR" sz="2200" b="false" i="false" u="none" strike="noStrike">
                <a:solidFill>
                  <a:srgbClr val="000000"/>
                </a:solidFill>
                <a:ea typeface="Noto Sans CJK KR Regular"/>
              </a:rPr>
              <a:t>을</a:t>
            </a: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Noto Sans CJK KR Regular"/>
              </a:rPr>
              <a:t>거쳐</a:t>
            </a: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 Stmmac Driver</a:t>
            </a:r>
            <a:r>
              <a:rPr lang="ko-KR" sz="2200" b="false" i="false" u="none" strike="noStrike">
                <a:solidFill>
                  <a:srgbClr val="000000"/>
                </a:solidFill>
                <a:ea typeface="Noto Sans CJK KR Regular"/>
              </a:rPr>
              <a:t>에서</a:t>
            </a: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Noto Sans CJK KR Regular"/>
              </a:rPr>
              <a:t>송수신을</a:t>
            </a: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Noto Sans CJK KR Regular"/>
              </a:rPr>
              <a:t>수행</a:t>
            </a:r>
          </a:p>
          <a:p>
            <a:pPr algn="l" lvl="0">
              <a:lnSpc>
                <a:spcPct val="99600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/>
            </a:r>
          </a:p>
          <a:p>
            <a:pPr algn="l" lvl="0">
              <a:lnSpc>
                <a:spcPct val="99600"/>
              </a:lnSpc>
            </a:pPr>
            <a:r>
              <a:rPr lang="en-US" sz="900" b="false" i="false" u="none" strike="noStrike">
                <a:solidFill>
                  <a:srgbClr val="000000"/>
                </a:solidFill>
                <a:latin typeface="Noto Sans CJK KR Regular"/>
              </a:rPr>
              <a:t/>
            </a:r>
          </a:p>
          <a:p>
            <a:pPr algn="l" lvl="0">
              <a:lnSpc>
                <a:spcPct val="99600"/>
              </a:lnSpc>
            </a:pPr>
            <a:r>
              <a:rPr lang="en-US" sz="900" b="false" i="false" u="none" strike="noStrike">
                <a:solidFill>
                  <a:srgbClr val="000000"/>
                </a:solidFill>
                <a:latin typeface="Noto Sans CJK KR Regular"/>
              </a:rPr>
              <a:t/>
            </a:r>
          </a:p>
          <a:p>
            <a:pPr algn="l" lvl="0">
              <a:lnSpc>
                <a:spcPct val="99600"/>
              </a:lnSpc>
            </a:pPr>
            <a:r>
              <a:rPr lang="en-US" sz="900" b="false" i="false" u="none" strike="noStrike">
                <a:solidFill>
                  <a:srgbClr val="000000"/>
                </a:solidFill>
                <a:latin typeface="Noto Sans CJK KR Regular"/>
              </a:rPr>
              <a:t/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035300" y="1397000"/>
            <a:ext cx="3987800" cy="368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ko-KR" sz="2100" b="false" i="false" u="none" strike="noStrike">
                <a:solidFill>
                  <a:srgbClr val="9E9E9E"/>
                </a:solidFill>
                <a:ea typeface="Gmarket Sans Bold"/>
              </a:rPr>
              <a:t>전체</a:t>
            </a:r>
            <a:r>
              <a:rPr lang="en-US" sz="2100" b="false" i="false" u="none" strike="noStrike">
                <a:solidFill>
                  <a:srgbClr val="9E9E9E"/>
                </a:solidFill>
                <a:latin typeface="Gmarket Sans Bold"/>
              </a:rPr>
              <a:t> </a:t>
            </a:r>
            <a:r>
              <a:rPr lang="ko-KR" sz="2100" b="false" i="false" u="none" strike="noStrike">
                <a:solidFill>
                  <a:srgbClr val="9E9E9E"/>
                </a:solidFill>
                <a:ea typeface="Gmarket Sans Bold"/>
              </a:rPr>
              <a:t>구조도</a:t>
            </a:r>
            <a:r>
              <a:rPr lang="en-US" sz="2100" b="false" i="false" u="none" strike="noStrike">
                <a:solidFill>
                  <a:srgbClr val="9E9E9E"/>
                </a:solidFill>
                <a:latin typeface="Gmarket Sans Bold"/>
              </a:rPr>
              <a:t> </a:t>
            </a:r>
            <a:r>
              <a:rPr lang="ko-KR" sz="2100" b="false" i="false" u="none" strike="noStrike">
                <a:solidFill>
                  <a:srgbClr val="9E9E9E"/>
                </a:solidFill>
                <a:ea typeface="Gmarket Sans Bold"/>
              </a:rPr>
              <a:t>및</a:t>
            </a:r>
            <a:r>
              <a:rPr lang="en-US" sz="2100" b="false" i="false" u="none" strike="noStrike">
                <a:solidFill>
                  <a:srgbClr val="9E9E9E"/>
                </a:solidFill>
                <a:latin typeface="Gmarket Sans Bold"/>
              </a:rPr>
              <a:t> </a:t>
            </a:r>
            <a:r>
              <a:rPr lang="ko-KR" sz="2100" b="false" i="false" u="none" strike="noStrike">
                <a:solidFill>
                  <a:srgbClr val="9E9E9E"/>
                </a:solidFill>
                <a:ea typeface="Gmarket Sans Bold"/>
              </a:rPr>
              <a:t>연관</a:t>
            </a:r>
            <a:r>
              <a:rPr lang="en-US" sz="2100" b="false" i="false" u="none" strike="noStrike">
                <a:solidFill>
                  <a:srgbClr val="9E9E9E"/>
                </a:solidFill>
                <a:latin typeface="Gmarket Sans Bold"/>
              </a:rPr>
              <a:t> </a:t>
            </a:r>
            <a:r>
              <a:rPr lang="ko-KR" sz="2100" b="false" i="false" u="none" strike="noStrike">
                <a:solidFill>
                  <a:srgbClr val="9E9E9E"/>
                </a:solidFill>
                <a:ea typeface="Gmarket Sans Bold"/>
              </a:rPr>
              <a:t>서브시스템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8E8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612900" y="1308100"/>
            <a:ext cx="1193800" cy="6223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77800" y="2336800"/>
            <a:ext cx="11633200" cy="65405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2395200" y="4889500"/>
            <a:ext cx="4749800" cy="1790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[Stmmac Driver]</a:t>
            </a:r>
          </a:p>
          <a:p>
            <a:pPr algn="l" lvl="0">
              <a:lnSpc>
                <a:spcPct val="99600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/>
            </a:r>
          </a:p>
          <a:p>
            <a:pPr algn="l" lvl="0">
              <a:lnSpc>
                <a:spcPct val="99600"/>
              </a:lnSpc>
            </a:pPr>
            <a:r>
              <a:rPr lang="ko-KR" sz="2200" b="false" i="false" u="none" strike="noStrike">
                <a:solidFill>
                  <a:srgbClr val="000000"/>
                </a:solidFill>
                <a:ea typeface="Noto Sans CJK KR Regular"/>
              </a:rPr>
              <a:t>네트워크</a:t>
            </a: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Noto Sans CJK KR Regular"/>
              </a:rPr>
              <a:t>장치</a:t>
            </a: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Noto Sans CJK KR Regular"/>
              </a:rPr>
              <a:t>초기화</a:t>
            </a: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, </a:t>
            </a:r>
            <a:r>
              <a:rPr lang="ko-KR" sz="2200" b="false" i="false" u="none" strike="noStrike">
                <a:solidFill>
                  <a:srgbClr val="000000"/>
                </a:solidFill>
                <a:ea typeface="Noto Sans CJK KR Regular"/>
              </a:rPr>
              <a:t>송신</a:t>
            </a: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, </a:t>
            </a:r>
            <a:r>
              <a:rPr lang="ko-KR" sz="2200" b="false" i="false" u="none" strike="noStrike">
                <a:solidFill>
                  <a:srgbClr val="000000"/>
                </a:solidFill>
                <a:ea typeface="Noto Sans CJK KR Regular"/>
              </a:rPr>
              <a:t>수신</a:t>
            </a: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Noto Sans CJK KR Regular"/>
              </a:rPr>
              <a:t>등</a:t>
            </a: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 </a:t>
            </a:r>
          </a:p>
          <a:p>
            <a:pPr algn="l" lvl="0">
              <a:lnSpc>
                <a:spcPct val="99600"/>
              </a:lnSpc>
            </a:pPr>
            <a:r>
              <a:rPr lang="ko-KR" sz="2200" b="false" i="false" u="none" strike="noStrike">
                <a:solidFill>
                  <a:srgbClr val="000000"/>
                </a:solidFill>
                <a:ea typeface="Noto Sans CJK KR Regular"/>
              </a:rPr>
              <a:t>실제</a:t>
            </a: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Noto Sans CJK KR Regular"/>
              </a:rPr>
              <a:t>이더넷</a:t>
            </a: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Noto Sans CJK KR Regular"/>
              </a:rPr>
              <a:t>기능은</a:t>
            </a: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Noto Sans CJK KR Regular"/>
              </a:rPr>
              <a:t>여기서</a:t>
            </a: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Noto Sans CJK KR Regular"/>
              </a:rPr>
              <a:t>구현된다</a:t>
            </a: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.</a:t>
            </a:r>
          </a:p>
          <a:p>
            <a:pPr algn="l" lvl="0">
              <a:lnSpc>
                <a:spcPct val="99600"/>
              </a:lnSpc>
            </a:pPr>
            <a:r>
              <a:rPr lang="en-US" sz="900" b="false" i="false" u="none" strike="noStrike">
                <a:solidFill>
                  <a:srgbClr val="000000"/>
                </a:solidFill>
                <a:latin typeface="Noto Sans CJK KR Regular"/>
              </a:rPr>
              <a:t/>
            </a:r>
          </a:p>
          <a:p>
            <a:pPr algn="l" lvl="0">
              <a:lnSpc>
                <a:spcPct val="99600"/>
              </a:lnSpc>
            </a:pPr>
            <a:r>
              <a:rPr lang="en-US" sz="900" b="false" i="false" u="none" strike="noStrike">
                <a:solidFill>
                  <a:srgbClr val="000000"/>
                </a:solidFill>
                <a:latin typeface="Noto Sans CJK KR Regular"/>
              </a:rPr>
              <a:t/>
            </a:r>
          </a:p>
          <a:p>
            <a:pPr algn="l" lvl="0">
              <a:lnSpc>
                <a:spcPct val="99600"/>
              </a:lnSpc>
            </a:pPr>
            <a:r>
              <a:rPr lang="en-US" sz="900" b="false" i="false" u="none" strike="noStrike">
                <a:solidFill>
                  <a:srgbClr val="000000"/>
                </a:solidFill>
                <a:latin typeface="Noto Sans CJK KR Regular"/>
              </a:rPr>
              <a:t/>
            </a:r>
          </a:p>
        </p:txBody>
      </p:sp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232400" y="3873500"/>
            <a:ext cx="4495800" cy="508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5194300" y="6591300"/>
            <a:ext cx="4673600" cy="508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5340000">
            <a:off x="3848100" y="5194300"/>
            <a:ext cx="2705100" cy="508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5340000">
            <a:off x="8394700" y="5245100"/>
            <a:ext cx="2730500" cy="508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3035300" y="1397000"/>
            <a:ext cx="3987800" cy="368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ko-KR" sz="2100" b="false" i="false" u="none" strike="noStrike">
                <a:solidFill>
                  <a:srgbClr val="9E9E9E"/>
                </a:solidFill>
                <a:ea typeface="Gmarket Sans Bold"/>
              </a:rPr>
              <a:t>전체</a:t>
            </a:r>
            <a:r>
              <a:rPr lang="en-US" sz="2100" b="false" i="false" u="none" strike="noStrike">
                <a:solidFill>
                  <a:srgbClr val="9E9E9E"/>
                </a:solidFill>
                <a:latin typeface="Gmarket Sans Bold"/>
              </a:rPr>
              <a:t> </a:t>
            </a:r>
            <a:r>
              <a:rPr lang="ko-KR" sz="2100" b="false" i="false" u="none" strike="noStrike">
                <a:solidFill>
                  <a:srgbClr val="9E9E9E"/>
                </a:solidFill>
                <a:ea typeface="Gmarket Sans Bold"/>
              </a:rPr>
              <a:t>구조도</a:t>
            </a:r>
            <a:r>
              <a:rPr lang="en-US" sz="2100" b="false" i="false" u="none" strike="noStrike">
                <a:solidFill>
                  <a:srgbClr val="9E9E9E"/>
                </a:solidFill>
                <a:latin typeface="Gmarket Sans Bold"/>
              </a:rPr>
              <a:t> </a:t>
            </a:r>
            <a:r>
              <a:rPr lang="ko-KR" sz="2100" b="false" i="false" u="none" strike="noStrike">
                <a:solidFill>
                  <a:srgbClr val="9E9E9E"/>
                </a:solidFill>
                <a:ea typeface="Gmarket Sans Bold"/>
              </a:rPr>
              <a:t>및</a:t>
            </a:r>
            <a:r>
              <a:rPr lang="en-US" sz="2100" b="false" i="false" u="none" strike="noStrike">
                <a:solidFill>
                  <a:srgbClr val="9E9E9E"/>
                </a:solidFill>
                <a:latin typeface="Gmarket Sans Bold"/>
              </a:rPr>
              <a:t> </a:t>
            </a:r>
            <a:r>
              <a:rPr lang="ko-KR" sz="2100" b="false" i="false" u="none" strike="noStrike">
                <a:solidFill>
                  <a:srgbClr val="9E9E9E"/>
                </a:solidFill>
                <a:ea typeface="Gmarket Sans Bold"/>
              </a:rPr>
              <a:t>연관</a:t>
            </a:r>
            <a:r>
              <a:rPr lang="en-US" sz="2100" b="false" i="false" u="none" strike="noStrike">
                <a:solidFill>
                  <a:srgbClr val="9E9E9E"/>
                </a:solidFill>
                <a:latin typeface="Gmarket Sans Bold"/>
              </a:rPr>
              <a:t> </a:t>
            </a:r>
            <a:r>
              <a:rPr lang="ko-KR" sz="2100" b="false" i="false" u="none" strike="noStrike">
                <a:solidFill>
                  <a:srgbClr val="9E9E9E"/>
                </a:solidFill>
                <a:ea typeface="Gmarket Sans Bold"/>
              </a:rPr>
              <a:t>서브시스템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8E8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612900" y="1308100"/>
            <a:ext cx="1193800" cy="6223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77800" y="2336800"/>
            <a:ext cx="11633200" cy="65405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2369800" y="4572000"/>
            <a:ext cx="4749800" cy="1790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[dwmac4 subsystem]</a:t>
            </a:r>
          </a:p>
          <a:p>
            <a:pPr algn="l" lvl="0">
              <a:lnSpc>
                <a:spcPct val="99600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/>
            </a:r>
          </a:p>
          <a:p>
            <a:pPr algn="l" lvl="0">
              <a:lnSpc>
                <a:spcPct val="99600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GMAC </a:t>
            </a:r>
            <a:r>
              <a:rPr lang="ko-KR" sz="2200" b="false" i="false" u="none" strike="noStrike">
                <a:solidFill>
                  <a:srgbClr val="000000"/>
                </a:solidFill>
                <a:ea typeface="Noto Sans CJK KR Regular"/>
              </a:rPr>
              <a:t>디바이스의</a:t>
            </a: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 HSIO_GMAC</a:t>
            </a:r>
            <a:r>
              <a:rPr lang="ko-KR" sz="2200" b="false" i="false" u="none" strike="noStrike">
                <a:solidFill>
                  <a:srgbClr val="000000"/>
                </a:solidFill>
                <a:ea typeface="Noto Sans CJK KR Regular"/>
              </a:rPr>
              <a:t>레지스터에</a:t>
            </a: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Noto Sans CJK KR Regular"/>
              </a:rPr>
              <a:t>직접</a:t>
            </a: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 read/write</a:t>
            </a:r>
            <a:r>
              <a:rPr lang="ko-KR" sz="2200" b="false" i="false" u="none" strike="noStrike">
                <a:solidFill>
                  <a:srgbClr val="000000"/>
                </a:solidFill>
                <a:ea typeface="Noto Sans CJK KR Regular"/>
              </a:rPr>
              <a:t>하는</a:t>
            </a: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Noto Sans CJK KR Regular"/>
              </a:rPr>
              <a:t>역할</a:t>
            </a:r>
          </a:p>
          <a:p>
            <a:pPr algn="l" lvl="0">
              <a:lnSpc>
                <a:spcPct val="99600"/>
              </a:lnSpc>
            </a:pPr>
            <a:r>
              <a:rPr lang="en-US" sz="900" b="false" i="false" u="none" strike="noStrike">
                <a:solidFill>
                  <a:srgbClr val="000000"/>
                </a:solidFill>
                <a:latin typeface="Noto Sans CJK KR Regular"/>
              </a:rPr>
              <a:t/>
            </a:r>
          </a:p>
          <a:p>
            <a:pPr algn="l" lvl="0">
              <a:lnSpc>
                <a:spcPct val="99600"/>
              </a:lnSpc>
            </a:pPr>
            <a:r>
              <a:rPr lang="en-US" sz="900" b="false" i="false" u="none" strike="noStrike">
                <a:solidFill>
                  <a:srgbClr val="000000"/>
                </a:solidFill>
                <a:latin typeface="Noto Sans CJK KR Regular"/>
              </a:rPr>
              <a:t/>
            </a:r>
          </a:p>
          <a:p>
            <a:pPr algn="l" lvl="0">
              <a:lnSpc>
                <a:spcPct val="99600"/>
              </a:lnSpc>
            </a:pPr>
            <a:r>
              <a:rPr lang="en-US" sz="900" b="false" i="false" u="none" strike="noStrike">
                <a:solidFill>
                  <a:srgbClr val="000000"/>
                </a:solidFill>
                <a:latin typeface="Noto Sans CJK KR Regular"/>
              </a:rPr>
              <a:t/>
            </a:r>
          </a:p>
        </p:txBody>
      </p:sp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626100" y="6362700"/>
            <a:ext cx="2527300" cy="254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5600700" y="7886700"/>
            <a:ext cx="2628900" cy="254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5340000">
            <a:off x="4851400" y="7099300"/>
            <a:ext cx="1524000" cy="254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5340000">
            <a:off x="7404100" y="7124700"/>
            <a:ext cx="1536700" cy="254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3035300" y="1397000"/>
            <a:ext cx="3987800" cy="368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ko-KR" sz="2100" b="false" i="false" u="none" strike="noStrike">
                <a:solidFill>
                  <a:srgbClr val="9E9E9E"/>
                </a:solidFill>
                <a:ea typeface="Gmarket Sans Bold"/>
              </a:rPr>
              <a:t>전체</a:t>
            </a:r>
            <a:r>
              <a:rPr lang="en-US" sz="2100" b="false" i="false" u="none" strike="noStrike">
                <a:solidFill>
                  <a:srgbClr val="9E9E9E"/>
                </a:solidFill>
                <a:latin typeface="Gmarket Sans Bold"/>
              </a:rPr>
              <a:t> </a:t>
            </a:r>
            <a:r>
              <a:rPr lang="ko-KR" sz="2100" b="false" i="false" u="none" strike="noStrike">
                <a:solidFill>
                  <a:srgbClr val="9E9E9E"/>
                </a:solidFill>
                <a:ea typeface="Gmarket Sans Bold"/>
              </a:rPr>
              <a:t>구조도</a:t>
            </a:r>
            <a:r>
              <a:rPr lang="en-US" sz="2100" b="false" i="false" u="none" strike="noStrike">
                <a:solidFill>
                  <a:srgbClr val="9E9E9E"/>
                </a:solidFill>
                <a:latin typeface="Gmarket Sans Bold"/>
              </a:rPr>
              <a:t> </a:t>
            </a:r>
            <a:r>
              <a:rPr lang="ko-KR" sz="2100" b="false" i="false" u="none" strike="noStrike">
                <a:solidFill>
                  <a:srgbClr val="9E9E9E"/>
                </a:solidFill>
                <a:ea typeface="Gmarket Sans Bold"/>
              </a:rPr>
              <a:t>및</a:t>
            </a:r>
            <a:r>
              <a:rPr lang="en-US" sz="2100" b="false" i="false" u="none" strike="noStrike">
                <a:solidFill>
                  <a:srgbClr val="9E9E9E"/>
                </a:solidFill>
                <a:latin typeface="Gmarket Sans Bold"/>
              </a:rPr>
              <a:t> </a:t>
            </a:r>
            <a:r>
              <a:rPr lang="ko-KR" sz="2100" b="false" i="false" u="none" strike="noStrike">
                <a:solidFill>
                  <a:srgbClr val="9E9E9E"/>
                </a:solidFill>
                <a:ea typeface="Gmarket Sans Bold"/>
              </a:rPr>
              <a:t>연관</a:t>
            </a:r>
            <a:r>
              <a:rPr lang="en-US" sz="2100" b="false" i="false" u="none" strike="noStrike">
                <a:solidFill>
                  <a:srgbClr val="9E9E9E"/>
                </a:solidFill>
                <a:latin typeface="Gmarket Sans Bold"/>
              </a:rPr>
              <a:t> </a:t>
            </a:r>
            <a:r>
              <a:rPr lang="ko-KR" sz="2100" b="false" i="false" u="none" strike="noStrike">
                <a:solidFill>
                  <a:srgbClr val="9E9E9E"/>
                </a:solidFill>
                <a:ea typeface="Gmarket Sans Bold"/>
              </a:rPr>
              <a:t>서브시스템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8E8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612900" y="1308100"/>
            <a:ext cx="1193800" cy="6223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283700" y="3962400"/>
            <a:ext cx="1854200" cy="25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296400" y="5854700"/>
            <a:ext cx="1930400" cy="25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5340000">
            <a:off x="8305800" y="4914900"/>
            <a:ext cx="1930400" cy="254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5340000">
            <a:off x="10223500" y="4914900"/>
            <a:ext cx="1892300" cy="254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77800" y="2336800"/>
            <a:ext cx="11633200" cy="65405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8890000" y="7340600"/>
            <a:ext cx="9296400" cy="2654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[interrupt management subsystem]</a:t>
            </a:r>
          </a:p>
          <a:p>
            <a:pPr algn="l" lvl="0">
              <a:lnSpc>
                <a:spcPct val="99600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/>
            </a:r>
          </a:p>
          <a:p>
            <a:pPr algn="l" lvl="0">
              <a:lnSpc>
                <a:spcPct val="99600"/>
              </a:lnSpc>
            </a:pPr>
            <a:r>
              <a:rPr lang="ko-KR" sz="2200" b="false" i="false" u="none" strike="noStrike">
                <a:solidFill>
                  <a:srgbClr val="000000"/>
                </a:solidFill>
                <a:ea typeface="Noto Sans CJK KR Regular"/>
              </a:rPr>
              <a:t>수신과</a:t>
            </a: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Noto Sans CJK KR Regular"/>
              </a:rPr>
              <a:t>송신</a:t>
            </a: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Noto Sans CJK KR Regular"/>
              </a:rPr>
              <a:t>완료</a:t>
            </a: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Noto Sans CJK KR Regular"/>
              </a:rPr>
              <a:t>처리</a:t>
            </a: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Noto Sans CJK KR Regular"/>
              </a:rPr>
              <a:t>작업을</a:t>
            </a: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Noto Sans CJK KR Regular"/>
              </a:rPr>
              <a:t>수행하기</a:t>
            </a: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Noto Sans CJK KR Regular"/>
              </a:rPr>
              <a:t>위해</a:t>
            </a: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 NET_RX_SOFTIRQ </a:t>
            </a:r>
            <a:r>
              <a:rPr lang="ko-KR" sz="2200" b="false" i="false" u="none" strike="noStrike">
                <a:solidFill>
                  <a:srgbClr val="000000"/>
                </a:solidFill>
                <a:ea typeface="Noto Sans CJK KR Regular"/>
              </a:rPr>
              <a:t>서비스를</a:t>
            </a: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Noto Sans CJK KR Regular"/>
              </a:rPr>
              <a:t>요청</a:t>
            </a:r>
          </a:p>
          <a:p>
            <a:pPr algn="l" lvl="0">
              <a:lnSpc>
                <a:spcPct val="99600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/>
            </a:r>
          </a:p>
          <a:p>
            <a:pPr algn="l" lvl="0">
              <a:lnSpc>
                <a:spcPct val="99600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-ksoftirqd </a:t>
            </a:r>
            <a:r>
              <a:rPr lang="ko-KR" sz="2200" b="false" i="false" u="none" strike="noStrike">
                <a:solidFill>
                  <a:srgbClr val="000000"/>
                </a:solidFill>
                <a:ea typeface="Noto Sans CJK KR Regular"/>
              </a:rPr>
              <a:t>커널스레드에서</a:t>
            </a: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Noto Sans CJK KR Regular"/>
              </a:rPr>
              <a:t>아래의</a:t>
            </a: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Noto Sans CJK KR Regular"/>
              </a:rPr>
              <a:t>작업을</a:t>
            </a: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Noto Sans CJK KR Regular"/>
              </a:rPr>
              <a:t>수행</a:t>
            </a:r>
          </a:p>
          <a:p>
            <a:pPr algn="l" lvl="3" indent="-342900" marL="1181100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 </a:t>
            </a:r>
            <a:r>
              <a:rPr lang="ko-KR" sz="2200" b="false" i="false" u="none" strike="noStrike">
                <a:solidFill>
                  <a:srgbClr val="000000"/>
                </a:solidFill>
                <a:ea typeface="Noto Sans CJK KR Regular"/>
              </a:rPr>
              <a:t>수신</a:t>
            </a:r>
          </a:p>
          <a:p>
            <a:pPr algn="l" lvl="3" indent="-342900" marL="1181100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 </a:t>
            </a:r>
            <a:r>
              <a:rPr lang="ko-KR" sz="2200" b="false" i="false" u="none" strike="noStrike">
                <a:solidFill>
                  <a:srgbClr val="000000"/>
                </a:solidFill>
                <a:ea typeface="Noto Sans CJK KR Regular"/>
              </a:rPr>
              <a:t>송신</a:t>
            </a: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Noto Sans CJK KR Regular"/>
              </a:rPr>
              <a:t>완료</a:t>
            </a: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Noto Sans CJK KR Regular"/>
              </a:rPr>
              <a:t>처리</a:t>
            </a:r>
          </a:p>
          <a:p>
            <a:pPr algn="l" lvl="0">
              <a:lnSpc>
                <a:spcPct val="99600"/>
              </a:lnSpc>
            </a:pPr>
            <a:r>
              <a:rPr lang="en-US" sz="900" b="false" i="false" u="none" strike="noStrike">
                <a:solidFill>
                  <a:srgbClr val="000000"/>
                </a:solidFill>
                <a:latin typeface="Noto Sans CJK KR Regular"/>
              </a:rPr>
              <a:t/>
            </a:r>
          </a:p>
          <a:p>
            <a:pPr algn="l" lvl="0">
              <a:lnSpc>
                <a:spcPct val="99600"/>
              </a:lnSpc>
            </a:pPr>
            <a:r>
              <a:rPr lang="en-US" sz="900" b="false" i="false" u="none" strike="noStrike">
                <a:solidFill>
                  <a:srgbClr val="000000"/>
                </a:solidFill>
                <a:latin typeface="Noto Sans CJK KR Regular"/>
              </a:rPr>
              <a:t/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035300" y="1397000"/>
            <a:ext cx="3987800" cy="368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ko-KR" sz="2100" b="false" i="false" u="none" strike="noStrike">
                <a:solidFill>
                  <a:srgbClr val="9E9E9E"/>
                </a:solidFill>
                <a:ea typeface="Gmarket Sans Bold"/>
              </a:rPr>
              <a:t>전체</a:t>
            </a:r>
            <a:r>
              <a:rPr lang="en-US" sz="2100" b="false" i="false" u="none" strike="noStrike">
                <a:solidFill>
                  <a:srgbClr val="9E9E9E"/>
                </a:solidFill>
                <a:latin typeface="Gmarket Sans Bold"/>
              </a:rPr>
              <a:t> </a:t>
            </a:r>
            <a:r>
              <a:rPr lang="ko-KR" sz="2100" b="false" i="false" u="none" strike="noStrike">
                <a:solidFill>
                  <a:srgbClr val="9E9E9E"/>
                </a:solidFill>
                <a:ea typeface="Gmarket Sans Bold"/>
              </a:rPr>
              <a:t>구조도</a:t>
            </a:r>
            <a:r>
              <a:rPr lang="en-US" sz="2100" b="false" i="false" u="none" strike="noStrike">
                <a:solidFill>
                  <a:srgbClr val="9E9E9E"/>
                </a:solidFill>
                <a:latin typeface="Gmarket Sans Bold"/>
              </a:rPr>
              <a:t> </a:t>
            </a:r>
            <a:r>
              <a:rPr lang="ko-KR" sz="2100" b="false" i="false" u="none" strike="noStrike">
                <a:solidFill>
                  <a:srgbClr val="9E9E9E"/>
                </a:solidFill>
                <a:ea typeface="Gmarket Sans Bold"/>
              </a:rPr>
              <a:t>및</a:t>
            </a:r>
            <a:r>
              <a:rPr lang="en-US" sz="2100" b="false" i="false" u="none" strike="noStrike">
                <a:solidFill>
                  <a:srgbClr val="9E9E9E"/>
                </a:solidFill>
                <a:latin typeface="Gmarket Sans Bold"/>
              </a:rPr>
              <a:t> </a:t>
            </a:r>
            <a:r>
              <a:rPr lang="ko-KR" sz="2100" b="false" i="false" u="none" strike="noStrike">
                <a:solidFill>
                  <a:srgbClr val="9E9E9E"/>
                </a:solidFill>
                <a:ea typeface="Gmarket Sans Bold"/>
              </a:rPr>
              <a:t>연관</a:t>
            </a:r>
            <a:r>
              <a:rPr lang="en-US" sz="2100" b="false" i="false" u="none" strike="noStrike">
                <a:solidFill>
                  <a:srgbClr val="9E9E9E"/>
                </a:solidFill>
                <a:latin typeface="Gmarket Sans Bold"/>
              </a:rPr>
              <a:t> </a:t>
            </a:r>
            <a:r>
              <a:rPr lang="ko-KR" sz="2100" b="false" i="false" u="none" strike="noStrike">
                <a:solidFill>
                  <a:srgbClr val="9E9E9E"/>
                </a:solidFill>
                <a:ea typeface="Gmarket Sans Bold"/>
              </a:rPr>
              <a:t>서브시스템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8E8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77800" y="2336800"/>
            <a:ext cx="11633200" cy="6540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612900" y="1308100"/>
            <a:ext cx="1193800" cy="6223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489200" y="7620000"/>
            <a:ext cx="1625600" cy="127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489200" y="9271000"/>
            <a:ext cx="1689100" cy="127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5340000">
            <a:off x="1625600" y="8458200"/>
            <a:ext cx="1689100" cy="127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5340000">
            <a:off x="3302000" y="8445500"/>
            <a:ext cx="1663700" cy="127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9372600" y="7264400"/>
            <a:ext cx="7975600" cy="1727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[GPIO subsystem]</a:t>
            </a:r>
          </a:p>
          <a:p>
            <a:pPr algn="l" lvl="0">
              <a:lnSpc>
                <a:spcPct val="99600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/>
            </a:r>
          </a:p>
          <a:p>
            <a:pPr algn="l" lvl="0">
              <a:lnSpc>
                <a:spcPct val="99600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 1. GMAC Driver</a:t>
            </a:r>
            <a:r>
              <a:rPr lang="ko-KR" sz="2200" b="false" i="false" u="none" strike="noStrike">
                <a:solidFill>
                  <a:srgbClr val="000000"/>
                </a:solidFill>
                <a:ea typeface="Noto Sans CJK KR Regular"/>
              </a:rPr>
              <a:t>는</a:t>
            </a: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  rgmii</a:t>
            </a:r>
            <a:r>
              <a:rPr lang="ko-KR" sz="2200" b="false" i="false" u="none" strike="noStrike">
                <a:solidFill>
                  <a:srgbClr val="000000"/>
                </a:solidFill>
                <a:ea typeface="Noto Sans CJK KR Regular"/>
              </a:rPr>
              <a:t>인터페이스에</a:t>
            </a: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Noto Sans CJK KR Regular"/>
              </a:rPr>
              <a:t>필요한</a:t>
            </a: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 GPIO </a:t>
            </a:r>
            <a:r>
              <a:rPr lang="ko-KR" sz="2200" b="false" i="false" u="none" strike="noStrike">
                <a:solidFill>
                  <a:srgbClr val="000000"/>
                </a:solidFill>
                <a:ea typeface="Noto Sans CJK KR Regular"/>
              </a:rPr>
              <a:t>핀을</a:t>
            </a: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Noto Sans CJK KR Regular"/>
              </a:rPr>
              <a:t>설정</a:t>
            </a:r>
          </a:p>
          <a:p>
            <a:pPr algn="l" lvl="0">
              <a:lnSpc>
                <a:spcPct val="99600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/>
            </a:r>
          </a:p>
          <a:p>
            <a:pPr algn="l" lvl="0">
              <a:lnSpc>
                <a:spcPct val="99600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2. PHY </a:t>
            </a:r>
            <a:r>
              <a:rPr lang="ko-KR" sz="2200" b="false" i="false" u="none" strike="noStrike">
                <a:solidFill>
                  <a:srgbClr val="000000"/>
                </a:solidFill>
                <a:ea typeface="Noto Sans CJK KR Regular"/>
              </a:rPr>
              <a:t>리셋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035300" y="1397000"/>
            <a:ext cx="3987800" cy="368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ko-KR" sz="2100" b="false" i="false" u="none" strike="noStrike">
                <a:solidFill>
                  <a:srgbClr val="9E9E9E"/>
                </a:solidFill>
                <a:ea typeface="Gmarket Sans Bold"/>
              </a:rPr>
              <a:t>전체</a:t>
            </a:r>
            <a:r>
              <a:rPr lang="en-US" sz="2100" b="false" i="false" u="none" strike="noStrike">
                <a:solidFill>
                  <a:srgbClr val="9E9E9E"/>
                </a:solidFill>
                <a:latin typeface="Gmarket Sans Bold"/>
              </a:rPr>
              <a:t> </a:t>
            </a:r>
            <a:r>
              <a:rPr lang="ko-KR" sz="2100" b="false" i="false" u="none" strike="noStrike">
                <a:solidFill>
                  <a:srgbClr val="9E9E9E"/>
                </a:solidFill>
                <a:ea typeface="Gmarket Sans Bold"/>
              </a:rPr>
              <a:t>구조도</a:t>
            </a:r>
            <a:r>
              <a:rPr lang="en-US" sz="2100" b="false" i="false" u="none" strike="noStrike">
                <a:solidFill>
                  <a:srgbClr val="9E9E9E"/>
                </a:solidFill>
                <a:latin typeface="Gmarket Sans Bold"/>
              </a:rPr>
              <a:t> </a:t>
            </a:r>
            <a:r>
              <a:rPr lang="ko-KR" sz="2100" b="false" i="false" u="none" strike="noStrike">
                <a:solidFill>
                  <a:srgbClr val="9E9E9E"/>
                </a:solidFill>
                <a:ea typeface="Gmarket Sans Bold"/>
              </a:rPr>
              <a:t>및</a:t>
            </a:r>
            <a:r>
              <a:rPr lang="en-US" sz="2100" b="false" i="false" u="none" strike="noStrike">
                <a:solidFill>
                  <a:srgbClr val="9E9E9E"/>
                </a:solidFill>
                <a:latin typeface="Gmarket Sans Bold"/>
              </a:rPr>
              <a:t> </a:t>
            </a:r>
            <a:r>
              <a:rPr lang="ko-KR" sz="2100" b="false" i="false" u="none" strike="noStrike">
                <a:solidFill>
                  <a:srgbClr val="9E9E9E"/>
                </a:solidFill>
                <a:ea typeface="Gmarket Sans Bold"/>
              </a:rPr>
              <a:t>연관</a:t>
            </a:r>
            <a:r>
              <a:rPr lang="en-US" sz="2100" b="false" i="false" u="none" strike="noStrike">
                <a:solidFill>
                  <a:srgbClr val="9E9E9E"/>
                </a:solidFill>
                <a:latin typeface="Gmarket Sans Bold"/>
              </a:rPr>
              <a:t> </a:t>
            </a:r>
            <a:r>
              <a:rPr lang="ko-KR" sz="2100" b="false" i="false" u="none" strike="noStrike">
                <a:solidFill>
                  <a:srgbClr val="9E9E9E"/>
                </a:solidFill>
                <a:ea typeface="Gmarket Sans Bold"/>
              </a:rPr>
              <a:t>서브시스템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terms:modified xsi:type="dcterms:W3CDTF">2011-08-01T06:04:30Z</dcterms:modified>
  <cp:revision>1</cp:revision>
</cp:coreProperties>
</file>